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0" r:id="rId2"/>
    <p:sldId id="314" r:id="rId3"/>
    <p:sldId id="316" r:id="rId4"/>
    <p:sldId id="317" r:id="rId5"/>
    <p:sldId id="319" r:id="rId6"/>
    <p:sldId id="261" r:id="rId7"/>
    <p:sldId id="323" r:id="rId8"/>
    <p:sldId id="318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22" r:id="rId40"/>
    <p:sldId id="259" r:id="rId4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D1"/>
    <a:srgbClr val="525256"/>
    <a:srgbClr val="FF9300"/>
    <a:srgbClr val="D63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73204" autoAdjust="0"/>
  </p:normalViewPr>
  <p:slideViewPr>
    <p:cSldViewPr snapToGrid="0" snapToObjects="1">
      <p:cViewPr varScale="1">
        <p:scale>
          <a:sx n="53" d="100"/>
          <a:sy n="53" d="100"/>
        </p:scale>
        <p:origin x="11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-9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A6EE1-BBDC-44C0-B86C-EC826B5A216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78EB24C-EF6F-4B22-A789-DE13A71CD27E}">
      <dgm:prSet phldrT="[Text]"/>
      <dgm:spPr/>
      <dgm:t>
        <a:bodyPr/>
        <a:lstStyle/>
        <a:p>
          <a:r>
            <a:rPr lang="en-US" dirty="0"/>
            <a:t>What no one else is doing</a:t>
          </a:r>
        </a:p>
      </dgm:t>
    </dgm:pt>
    <dgm:pt modelId="{22DA58A2-F588-4420-B593-A13509DC62E9}" type="parTrans" cxnId="{AF4C4718-EED9-40C3-B3A4-19E2DB15EB89}">
      <dgm:prSet/>
      <dgm:spPr/>
      <dgm:t>
        <a:bodyPr/>
        <a:lstStyle/>
        <a:p>
          <a:endParaRPr lang="en-US"/>
        </a:p>
      </dgm:t>
    </dgm:pt>
    <dgm:pt modelId="{BC73C575-5732-4455-802B-22672437F0C4}" type="sibTrans" cxnId="{AF4C4718-EED9-40C3-B3A4-19E2DB15EB89}">
      <dgm:prSet/>
      <dgm:spPr/>
      <dgm:t>
        <a:bodyPr/>
        <a:lstStyle/>
        <a:p>
          <a:endParaRPr lang="en-US"/>
        </a:p>
      </dgm:t>
    </dgm:pt>
    <dgm:pt modelId="{C5B9504E-1B28-4CEC-8200-148B4E019900}">
      <dgm:prSet phldrT="[Text]"/>
      <dgm:spPr/>
      <dgm:t>
        <a:bodyPr/>
        <a:lstStyle/>
        <a:p>
          <a:r>
            <a:rPr lang="en-US" dirty="0"/>
            <a:t>What our partners are already working on</a:t>
          </a:r>
        </a:p>
      </dgm:t>
    </dgm:pt>
    <dgm:pt modelId="{24D55FBE-2012-408C-9C88-F937D9A35971}" type="parTrans" cxnId="{2B8A3ACF-DDF5-400C-BD1C-3303612EAEB2}">
      <dgm:prSet/>
      <dgm:spPr/>
      <dgm:t>
        <a:bodyPr/>
        <a:lstStyle/>
        <a:p>
          <a:endParaRPr lang="en-US"/>
        </a:p>
      </dgm:t>
    </dgm:pt>
    <dgm:pt modelId="{F89EF2C5-1BB2-44E9-B9C9-74A5B5795770}" type="sibTrans" cxnId="{2B8A3ACF-DDF5-400C-BD1C-3303612EAEB2}">
      <dgm:prSet/>
      <dgm:spPr/>
      <dgm:t>
        <a:bodyPr/>
        <a:lstStyle/>
        <a:p>
          <a:endParaRPr lang="en-US"/>
        </a:p>
      </dgm:t>
    </dgm:pt>
    <dgm:pt modelId="{48B478B2-8D7B-4F0C-ACE2-DB32655ACEE0}">
      <dgm:prSet phldrT="[Text]"/>
      <dgm:spPr/>
      <dgm:t>
        <a:bodyPr/>
        <a:lstStyle/>
        <a:p>
          <a:r>
            <a:rPr lang="en-US" dirty="0"/>
            <a:t>What we have the capacity to do</a:t>
          </a:r>
        </a:p>
      </dgm:t>
    </dgm:pt>
    <dgm:pt modelId="{6DBB3E8B-C168-4AED-9C67-50FA19AE5988}" type="parTrans" cxnId="{BFA89BA8-4617-4DD6-97AA-306B9C913F5D}">
      <dgm:prSet/>
      <dgm:spPr/>
      <dgm:t>
        <a:bodyPr/>
        <a:lstStyle/>
        <a:p>
          <a:endParaRPr lang="en-US"/>
        </a:p>
      </dgm:t>
    </dgm:pt>
    <dgm:pt modelId="{CF62D385-3D61-428A-B28C-560FD3299E96}" type="sibTrans" cxnId="{BFA89BA8-4617-4DD6-97AA-306B9C913F5D}">
      <dgm:prSet/>
      <dgm:spPr/>
      <dgm:t>
        <a:bodyPr/>
        <a:lstStyle/>
        <a:p>
          <a:endParaRPr lang="en-US"/>
        </a:p>
      </dgm:t>
    </dgm:pt>
    <dgm:pt modelId="{89C200A4-CB74-4A97-BC1E-205E5F1DB14E}" type="pres">
      <dgm:prSet presAssocID="{8B4A6EE1-BBDC-44C0-B86C-EC826B5A216A}" presName="compositeShape" presStyleCnt="0">
        <dgm:presLayoutVars>
          <dgm:chMax val="7"/>
          <dgm:dir/>
          <dgm:resizeHandles val="exact"/>
        </dgm:presLayoutVars>
      </dgm:prSet>
      <dgm:spPr/>
    </dgm:pt>
    <dgm:pt modelId="{21275E00-90A2-448E-951B-9B69DDDE8F49}" type="pres">
      <dgm:prSet presAssocID="{A78EB24C-EF6F-4B22-A789-DE13A71CD27E}" presName="circ1" presStyleLbl="vennNode1" presStyleIdx="0" presStyleCnt="3"/>
      <dgm:spPr/>
      <dgm:t>
        <a:bodyPr/>
        <a:lstStyle/>
        <a:p>
          <a:endParaRPr lang="en-US"/>
        </a:p>
      </dgm:t>
    </dgm:pt>
    <dgm:pt modelId="{4A0C8A5E-30FF-47B7-B9B2-4ECB44DCB15F}" type="pres">
      <dgm:prSet presAssocID="{A78EB24C-EF6F-4B22-A789-DE13A71CD27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28A8F-86C4-4EB4-9AC4-B4CEFCF760D6}" type="pres">
      <dgm:prSet presAssocID="{C5B9504E-1B28-4CEC-8200-148B4E019900}" presName="circ2" presStyleLbl="vennNode1" presStyleIdx="1" presStyleCnt="3"/>
      <dgm:spPr/>
      <dgm:t>
        <a:bodyPr/>
        <a:lstStyle/>
        <a:p>
          <a:endParaRPr lang="en-US"/>
        </a:p>
      </dgm:t>
    </dgm:pt>
    <dgm:pt modelId="{F44B4FE4-4217-4BBB-9BFB-070C713E1637}" type="pres">
      <dgm:prSet presAssocID="{C5B9504E-1B28-4CEC-8200-148B4E01990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3D1F4-DB7F-4012-8787-A7704B46CD50}" type="pres">
      <dgm:prSet presAssocID="{48B478B2-8D7B-4F0C-ACE2-DB32655ACEE0}" presName="circ3" presStyleLbl="vennNode1" presStyleIdx="2" presStyleCnt="3"/>
      <dgm:spPr/>
      <dgm:t>
        <a:bodyPr/>
        <a:lstStyle/>
        <a:p>
          <a:endParaRPr lang="en-US"/>
        </a:p>
      </dgm:t>
    </dgm:pt>
    <dgm:pt modelId="{75AD87CD-0A10-43A5-A11C-A6C5BF576029}" type="pres">
      <dgm:prSet presAssocID="{48B478B2-8D7B-4F0C-ACE2-DB32655ACEE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37F7A5-1226-6448-A4AF-3830D5F0CB93}" type="presOf" srcId="{A78EB24C-EF6F-4B22-A789-DE13A71CD27E}" destId="{21275E00-90A2-448E-951B-9B69DDDE8F49}" srcOrd="0" destOrd="0" presId="urn:microsoft.com/office/officeart/2005/8/layout/venn1"/>
    <dgm:cxn modelId="{989866D8-F480-6C4B-BFD9-266CFA72612D}" type="presOf" srcId="{8B4A6EE1-BBDC-44C0-B86C-EC826B5A216A}" destId="{89C200A4-CB74-4A97-BC1E-205E5F1DB14E}" srcOrd="0" destOrd="0" presId="urn:microsoft.com/office/officeart/2005/8/layout/venn1"/>
    <dgm:cxn modelId="{B11BC4F7-61AE-B04A-85DD-210259B96673}" type="presOf" srcId="{48B478B2-8D7B-4F0C-ACE2-DB32655ACEE0}" destId="{75AD87CD-0A10-43A5-A11C-A6C5BF576029}" srcOrd="1" destOrd="0" presId="urn:microsoft.com/office/officeart/2005/8/layout/venn1"/>
    <dgm:cxn modelId="{7BFE2FCA-799B-7C4E-851B-C21078587310}" type="presOf" srcId="{A78EB24C-EF6F-4B22-A789-DE13A71CD27E}" destId="{4A0C8A5E-30FF-47B7-B9B2-4ECB44DCB15F}" srcOrd="1" destOrd="0" presId="urn:microsoft.com/office/officeart/2005/8/layout/venn1"/>
    <dgm:cxn modelId="{A4490F53-9FFE-DD47-84C5-2B4DF175280C}" type="presOf" srcId="{C5B9504E-1B28-4CEC-8200-148B4E019900}" destId="{03E28A8F-86C4-4EB4-9AC4-B4CEFCF760D6}" srcOrd="0" destOrd="0" presId="urn:microsoft.com/office/officeart/2005/8/layout/venn1"/>
    <dgm:cxn modelId="{9A4C769E-06CB-2E41-AEB6-48B7E1CC2305}" type="presOf" srcId="{C5B9504E-1B28-4CEC-8200-148B4E019900}" destId="{F44B4FE4-4217-4BBB-9BFB-070C713E1637}" srcOrd="1" destOrd="0" presId="urn:microsoft.com/office/officeart/2005/8/layout/venn1"/>
    <dgm:cxn modelId="{AF4C4718-EED9-40C3-B3A4-19E2DB15EB89}" srcId="{8B4A6EE1-BBDC-44C0-B86C-EC826B5A216A}" destId="{A78EB24C-EF6F-4B22-A789-DE13A71CD27E}" srcOrd="0" destOrd="0" parTransId="{22DA58A2-F588-4420-B593-A13509DC62E9}" sibTransId="{BC73C575-5732-4455-802B-22672437F0C4}"/>
    <dgm:cxn modelId="{BFA89BA8-4617-4DD6-97AA-306B9C913F5D}" srcId="{8B4A6EE1-BBDC-44C0-B86C-EC826B5A216A}" destId="{48B478B2-8D7B-4F0C-ACE2-DB32655ACEE0}" srcOrd="2" destOrd="0" parTransId="{6DBB3E8B-C168-4AED-9C67-50FA19AE5988}" sibTransId="{CF62D385-3D61-428A-B28C-560FD3299E96}"/>
    <dgm:cxn modelId="{D0A8763A-4484-3C40-8605-B49FDA3F8C9B}" type="presOf" srcId="{48B478B2-8D7B-4F0C-ACE2-DB32655ACEE0}" destId="{7153D1F4-DB7F-4012-8787-A7704B46CD50}" srcOrd="0" destOrd="0" presId="urn:microsoft.com/office/officeart/2005/8/layout/venn1"/>
    <dgm:cxn modelId="{2B8A3ACF-DDF5-400C-BD1C-3303612EAEB2}" srcId="{8B4A6EE1-BBDC-44C0-B86C-EC826B5A216A}" destId="{C5B9504E-1B28-4CEC-8200-148B4E019900}" srcOrd="1" destOrd="0" parTransId="{24D55FBE-2012-408C-9C88-F937D9A35971}" sibTransId="{F89EF2C5-1BB2-44E9-B9C9-74A5B5795770}"/>
    <dgm:cxn modelId="{3DF53508-757A-3146-9798-A395BE775776}" type="presParOf" srcId="{89C200A4-CB74-4A97-BC1E-205E5F1DB14E}" destId="{21275E00-90A2-448E-951B-9B69DDDE8F49}" srcOrd="0" destOrd="0" presId="urn:microsoft.com/office/officeart/2005/8/layout/venn1"/>
    <dgm:cxn modelId="{610AF139-5A8E-644D-867B-05F614F53B4F}" type="presParOf" srcId="{89C200A4-CB74-4A97-BC1E-205E5F1DB14E}" destId="{4A0C8A5E-30FF-47B7-B9B2-4ECB44DCB15F}" srcOrd="1" destOrd="0" presId="urn:microsoft.com/office/officeart/2005/8/layout/venn1"/>
    <dgm:cxn modelId="{A2997457-2877-8548-9D30-C36DA1D7A44F}" type="presParOf" srcId="{89C200A4-CB74-4A97-BC1E-205E5F1DB14E}" destId="{03E28A8F-86C4-4EB4-9AC4-B4CEFCF760D6}" srcOrd="2" destOrd="0" presId="urn:microsoft.com/office/officeart/2005/8/layout/venn1"/>
    <dgm:cxn modelId="{17656646-5B04-9C47-B997-5471B6E08820}" type="presParOf" srcId="{89C200A4-CB74-4A97-BC1E-205E5F1DB14E}" destId="{F44B4FE4-4217-4BBB-9BFB-070C713E1637}" srcOrd="3" destOrd="0" presId="urn:microsoft.com/office/officeart/2005/8/layout/venn1"/>
    <dgm:cxn modelId="{4C2CE2C6-A08E-E049-B073-731AA1EDF43E}" type="presParOf" srcId="{89C200A4-CB74-4A97-BC1E-205E5F1DB14E}" destId="{7153D1F4-DB7F-4012-8787-A7704B46CD50}" srcOrd="4" destOrd="0" presId="urn:microsoft.com/office/officeart/2005/8/layout/venn1"/>
    <dgm:cxn modelId="{7F13F8B2-B1A0-2F48-8A5B-165968387BEF}" type="presParOf" srcId="{89C200A4-CB74-4A97-BC1E-205E5F1DB14E}" destId="{75AD87CD-0A10-43A5-A11C-A6C5BF57602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13E7D-5516-4FF5-A09C-7A7F023D668F}" type="doc">
      <dgm:prSet loTypeId="urn:microsoft.com/office/officeart/2005/8/layout/radial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EBD571-EB7A-431E-A652-5F8E226D8795}">
      <dgm:prSet phldrT="[Text]" custT="1"/>
      <dgm:spPr/>
      <dgm:t>
        <a:bodyPr/>
        <a:lstStyle/>
        <a:p>
          <a:r>
            <a:rPr lang="en-US" sz="1400" dirty="0">
              <a:latin typeface="Arial Black" panose="020B0A04020102020204" pitchFamily="34" charset="0"/>
            </a:rPr>
            <a:t>Organizing  Team</a:t>
          </a:r>
        </a:p>
      </dgm:t>
    </dgm:pt>
    <dgm:pt modelId="{71F5993A-F4E6-4A74-AB8B-2A064CFBA1BE}" type="parTrans" cxnId="{2F50DA6C-B690-4260-80FC-2F536087CBA3}">
      <dgm:prSet/>
      <dgm:spPr/>
      <dgm:t>
        <a:bodyPr/>
        <a:lstStyle/>
        <a:p>
          <a:endParaRPr lang="en-US"/>
        </a:p>
      </dgm:t>
    </dgm:pt>
    <dgm:pt modelId="{BDE3A383-C2B7-44A4-AE0A-258385AE19B2}" type="sibTrans" cxnId="{2F50DA6C-B690-4260-80FC-2F536087CBA3}">
      <dgm:prSet/>
      <dgm:spPr/>
      <dgm:t>
        <a:bodyPr/>
        <a:lstStyle/>
        <a:p>
          <a:endParaRPr lang="en-US"/>
        </a:p>
      </dgm:t>
    </dgm:pt>
    <dgm:pt modelId="{3FF3C599-6E0E-454A-A8BC-FB97C9146029}">
      <dgm:prSet phldrT="[Text]" custT="1"/>
      <dgm:spPr/>
      <dgm:t>
        <a:bodyPr/>
        <a:lstStyle/>
        <a:p>
          <a:r>
            <a:rPr lang="en-US" sz="2000" dirty="0">
              <a:latin typeface="Arial Black" panose="020B0A04020102020204" pitchFamily="34" charset="0"/>
            </a:rPr>
            <a:t>Team Lead</a:t>
          </a:r>
        </a:p>
      </dgm:t>
    </dgm:pt>
    <dgm:pt modelId="{8383E6F4-8BA0-490E-B340-35EC6E5D4630}" type="parTrans" cxnId="{B84997C6-91A4-4AAB-842D-F3B49DF1428D}">
      <dgm:prSet/>
      <dgm:spPr/>
      <dgm:t>
        <a:bodyPr/>
        <a:lstStyle/>
        <a:p>
          <a:endParaRPr lang="en-US"/>
        </a:p>
      </dgm:t>
    </dgm:pt>
    <dgm:pt modelId="{7B5925AE-D0BB-4241-8BA8-0B65073491A3}" type="sibTrans" cxnId="{B84997C6-91A4-4AAB-842D-F3B49DF1428D}">
      <dgm:prSet/>
      <dgm:spPr/>
      <dgm:t>
        <a:bodyPr/>
        <a:lstStyle/>
        <a:p>
          <a:endParaRPr lang="en-US"/>
        </a:p>
      </dgm:t>
    </dgm:pt>
    <dgm:pt modelId="{BFDFE66A-C144-46DA-824D-730F1393B786}">
      <dgm:prSet phldrT="[Text]" custT="1"/>
      <dgm:spPr/>
      <dgm:t>
        <a:bodyPr/>
        <a:lstStyle/>
        <a:p>
          <a:r>
            <a:rPr lang="en-US" sz="2000" dirty="0">
              <a:latin typeface="Arial Black" panose="020B0A04020102020204" pitchFamily="34" charset="0"/>
            </a:rPr>
            <a:t>Team Lead</a:t>
          </a:r>
        </a:p>
      </dgm:t>
    </dgm:pt>
    <dgm:pt modelId="{97C8640E-687C-4962-BED9-F6DEE08C86D3}" type="parTrans" cxnId="{1634814D-FCA6-4633-8CA0-5B2A0CA6C876}">
      <dgm:prSet/>
      <dgm:spPr/>
      <dgm:t>
        <a:bodyPr/>
        <a:lstStyle/>
        <a:p>
          <a:endParaRPr lang="en-US"/>
        </a:p>
      </dgm:t>
    </dgm:pt>
    <dgm:pt modelId="{DA34E162-68A0-4B17-AE54-856D93AA2EDE}" type="sibTrans" cxnId="{1634814D-FCA6-4633-8CA0-5B2A0CA6C876}">
      <dgm:prSet/>
      <dgm:spPr/>
      <dgm:t>
        <a:bodyPr/>
        <a:lstStyle/>
        <a:p>
          <a:endParaRPr lang="en-US"/>
        </a:p>
      </dgm:t>
    </dgm:pt>
    <dgm:pt modelId="{8CF5A716-2960-4BA2-982B-3DD80E9C6EFA}">
      <dgm:prSet phldrT="[Text]" custT="1"/>
      <dgm:spPr/>
      <dgm:t>
        <a:bodyPr/>
        <a:lstStyle/>
        <a:p>
          <a:r>
            <a:rPr lang="en-US" sz="2000" dirty="0">
              <a:latin typeface="Arial Black" panose="020B0A04020102020204" pitchFamily="34" charset="0"/>
            </a:rPr>
            <a:t>Team Lead</a:t>
          </a:r>
        </a:p>
      </dgm:t>
    </dgm:pt>
    <dgm:pt modelId="{2AF5D916-AE92-47A0-B488-61D41E7CCE7E}" type="parTrans" cxnId="{BD76FDFC-2736-4797-AE97-91EC14F30CBA}">
      <dgm:prSet/>
      <dgm:spPr/>
      <dgm:t>
        <a:bodyPr/>
        <a:lstStyle/>
        <a:p>
          <a:endParaRPr lang="en-US"/>
        </a:p>
      </dgm:t>
    </dgm:pt>
    <dgm:pt modelId="{1CA83428-31FE-4F4A-9B27-85BE71BA29DF}" type="sibTrans" cxnId="{BD76FDFC-2736-4797-AE97-91EC14F30CBA}">
      <dgm:prSet/>
      <dgm:spPr/>
      <dgm:t>
        <a:bodyPr/>
        <a:lstStyle/>
        <a:p>
          <a:endParaRPr lang="en-US"/>
        </a:p>
      </dgm:t>
    </dgm:pt>
    <dgm:pt modelId="{A9F29EE6-AB7C-403E-A609-21C9D004845E}">
      <dgm:prSet phldrT="[Text]" custT="1"/>
      <dgm:spPr/>
      <dgm:t>
        <a:bodyPr/>
        <a:lstStyle/>
        <a:p>
          <a:r>
            <a:rPr lang="en-US" sz="2000" dirty="0">
              <a:latin typeface="Arial Black" panose="020B0A04020102020204" pitchFamily="34" charset="0"/>
            </a:rPr>
            <a:t>Team Lead</a:t>
          </a:r>
        </a:p>
      </dgm:t>
    </dgm:pt>
    <dgm:pt modelId="{39888BC6-B631-4B97-908D-F931358325DE}" type="parTrans" cxnId="{27BB4E36-6804-42FA-9B47-E0B2AA25C30E}">
      <dgm:prSet/>
      <dgm:spPr/>
      <dgm:t>
        <a:bodyPr/>
        <a:lstStyle/>
        <a:p>
          <a:endParaRPr lang="en-US"/>
        </a:p>
      </dgm:t>
    </dgm:pt>
    <dgm:pt modelId="{11A88F10-F8CD-4A50-9C71-F3CD3CC814F1}" type="sibTrans" cxnId="{27BB4E36-6804-42FA-9B47-E0B2AA25C30E}">
      <dgm:prSet/>
      <dgm:spPr/>
      <dgm:t>
        <a:bodyPr/>
        <a:lstStyle/>
        <a:p>
          <a:endParaRPr lang="en-US"/>
        </a:p>
      </dgm:t>
    </dgm:pt>
    <dgm:pt modelId="{473EC0D7-D665-4364-B8F9-79A5DE6AB2C2}">
      <dgm:prSet phldrT="[Text]" custT="1"/>
      <dgm:spPr/>
      <dgm:t>
        <a:bodyPr/>
        <a:lstStyle/>
        <a:p>
          <a:r>
            <a:rPr lang="en-US" sz="2000" dirty="0">
              <a:latin typeface="Arial Black" panose="020B0A04020102020204" pitchFamily="34" charset="0"/>
            </a:rPr>
            <a:t>Team Lead</a:t>
          </a:r>
        </a:p>
      </dgm:t>
    </dgm:pt>
    <dgm:pt modelId="{46C9E784-D9BF-4267-B15F-80FC869D1F24}" type="parTrans" cxnId="{D06D7BD4-F2EE-4E6C-8694-D561B9F53CCC}">
      <dgm:prSet/>
      <dgm:spPr/>
      <dgm:t>
        <a:bodyPr/>
        <a:lstStyle/>
        <a:p>
          <a:endParaRPr lang="en-US"/>
        </a:p>
      </dgm:t>
    </dgm:pt>
    <dgm:pt modelId="{89A6F4DC-733F-45F8-8B90-44226E2339C2}" type="sibTrans" cxnId="{D06D7BD4-F2EE-4E6C-8694-D561B9F53CCC}">
      <dgm:prSet/>
      <dgm:spPr/>
      <dgm:t>
        <a:bodyPr/>
        <a:lstStyle/>
        <a:p>
          <a:endParaRPr lang="en-US"/>
        </a:p>
      </dgm:t>
    </dgm:pt>
    <dgm:pt modelId="{6B65E8FA-BFE9-4958-BF7C-D9FAB6B3D892}" type="pres">
      <dgm:prSet presAssocID="{7CB13E7D-5516-4FF5-A09C-7A7F023D668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E8BBEC-47F5-4BC4-9E3E-B7D2F11C5028}" type="pres">
      <dgm:prSet presAssocID="{7DEBD571-EB7A-431E-A652-5F8E226D8795}" presName="centerShape" presStyleLbl="node0" presStyleIdx="0" presStyleCnt="1" custScaleX="121832" custScaleY="118253"/>
      <dgm:spPr/>
      <dgm:t>
        <a:bodyPr/>
        <a:lstStyle/>
        <a:p>
          <a:endParaRPr lang="en-US"/>
        </a:p>
      </dgm:t>
    </dgm:pt>
    <dgm:pt modelId="{0C84D02D-7318-4D68-8E30-47346E5E87C7}" type="pres">
      <dgm:prSet presAssocID="{8383E6F4-8BA0-490E-B340-35EC6E5D4630}" presName="Name9" presStyleLbl="parChTrans1D2" presStyleIdx="0" presStyleCnt="5"/>
      <dgm:spPr/>
      <dgm:t>
        <a:bodyPr/>
        <a:lstStyle/>
        <a:p>
          <a:endParaRPr lang="en-US"/>
        </a:p>
      </dgm:t>
    </dgm:pt>
    <dgm:pt modelId="{6B9B21F7-2ECA-426D-B3EE-1873E41C1507}" type="pres">
      <dgm:prSet presAssocID="{8383E6F4-8BA0-490E-B340-35EC6E5D4630}" presName="connTx" presStyleLbl="parChTrans1D2" presStyleIdx="0" presStyleCnt="5"/>
      <dgm:spPr/>
      <dgm:t>
        <a:bodyPr/>
        <a:lstStyle/>
        <a:p>
          <a:endParaRPr lang="en-US"/>
        </a:p>
      </dgm:t>
    </dgm:pt>
    <dgm:pt modelId="{54693B75-8612-42C8-92CD-0BC729044A54}" type="pres">
      <dgm:prSet presAssocID="{3FF3C599-6E0E-454A-A8BC-FB97C9146029}" presName="node" presStyleLbl="node1" presStyleIdx="0" presStyleCnt="5" custRadScaleRad="100009" custRadScaleInc="2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AB942-E8AC-4A38-B1EE-F2E06B73B97D}" type="pres">
      <dgm:prSet presAssocID="{97C8640E-687C-4962-BED9-F6DEE08C86D3}" presName="Name9" presStyleLbl="parChTrans1D2" presStyleIdx="1" presStyleCnt="5"/>
      <dgm:spPr/>
      <dgm:t>
        <a:bodyPr/>
        <a:lstStyle/>
        <a:p>
          <a:endParaRPr lang="en-US"/>
        </a:p>
      </dgm:t>
    </dgm:pt>
    <dgm:pt modelId="{93E98E64-F500-468C-903B-3A84F2C14C58}" type="pres">
      <dgm:prSet presAssocID="{97C8640E-687C-4962-BED9-F6DEE08C86D3}" presName="connTx" presStyleLbl="parChTrans1D2" presStyleIdx="1" presStyleCnt="5"/>
      <dgm:spPr/>
      <dgm:t>
        <a:bodyPr/>
        <a:lstStyle/>
        <a:p>
          <a:endParaRPr lang="en-US"/>
        </a:p>
      </dgm:t>
    </dgm:pt>
    <dgm:pt modelId="{98020AFA-0693-4873-9556-496C85BDE03C}" type="pres">
      <dgm:prSet presAssocID="{BFDFE66A-C144-46DA-824D-730F1393B78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66D0B-B197-4E72-9947-8DFEFC9CE1E1}" type="pres">
      <dgm:prSet presAssocID="{2AF5D916-AE92-47A0-B488-61D41E7CCE7E}" presName="Name9" presStyleLbl="parChTrans1D2" presStyleIdx="2" presStyleCnt="5"/>
      <dgm:spPr/>
      <dgm:t>
        <a:bodyPr/>
        <a:lstStyle/>
        <a:p>
          <a:endParaRPr lang="en-US"/>
        </a:p>
      </dgm:t>
    </dgm:pt>
    <dgm:pt modelId="{9B9F7AB5-392B-4FFD-B452-186E8F946A4E}" type="pres">
      <dgm:prSet presAssocID="{2AF5D916-AE92-47A0-B488-61D41E7CCE7E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3C4A055-9E64-4C24-BF6B-C002013EE0CF}" type="pres">
      <dgm:prSet presAssocID="{8CF5A716-2960-4BA2-982B-3DD80E9C6E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2E2EF-7CEA-4496-8F27-4896994BA047}" type="pres">
      <dgm:prSet presAssocID="{39888BC6-B631-4B97-908D-F931358325DE}" presName="Name9" presStyleLbl="parChTrans1D2" presStyleIdx="3" presStyleCnt="5"/>
      <dgm:spPr/>
      <dgm:t>
        <a:bodyPr/>
        <a:lstStyle/>
        <a:p>
          <a:endParaRPr lang="en-US"/>
        </a:p>
      </dgm:t>
    </dgm:pt>
    <dgm:pt modelId="{C262DAE6-21DA-4F10-8619-E3FD3D54345A}" type="pres">
      <dgm:prSet presAssocID="{39888BC6-B631-4B97-908D-F931358325DE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FB21305-ABA6-4011-862F-5D8D5D0E2463}" type="pres">
      <dgm:prSet presAssocID="{A9F29EE6-AB7C-403E-A609-21C9D00484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97BF2-D274-42A1-B1F0-82461D39C732}" type="pres">
      <dgm:prSet presAssocID="{46C9E784-D9BF-4267-B15F-80FC869D1F24}" presName="Name9" presStyleLbl="parChTrans1D2" presStyleIdx="4" presStyleCnt="5"/>
      <dgm:spPr/>
      <dgm:t>
        <a:bodyPr/>
        <a:lstStyle/>
        <a:p>
          <a:endParaRPr lang="en-US"/>
        </a:p>
      </dgm:t>
    </dgm:pt>
    <dgm:pt modelId="{069B8461-CF4B-4FE3-8F4D-32CD62E15F68}" type="pres">
      <dgm:prSet presAssocID="{46C9E784-D9BF-4267-B15F-80FC869D1F24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2B37CB9-1CEA-417D-BCCF-115147AB2747}" type="pres">
      <dgm:prSet presAssocID="{473EC0D7-D665-4364-B8F9-79A5DE6AB2C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757425-0912-9A41-AA30-5A8472FB6D46}" type="presOf" srcId="{BFDFE66A-C144-46DA-824D-730F1393B786}" destId="{98020AFA-0693-4873-9556-496C85BDE03C}" srcOrd="0" destOrd="0" presId="urn:microsoft.com/office/officeart/2005/8/layout/radial1"/>
    <dgm:cxn modelId="{2F50DA6C-B690-4260-80FC-2F536087CBA3}" srcId="{7CB13E7D-5516-4FF5-A09C-7A7F023D668F}" destId="{7DEBD571-EB7A-431E-A652-5F8E226D8795}" srcOrd="0" destOrd="0" parTransId="{71F5993A-F4E6-4A74-AB8B-2A064CFBA1BE}" sibTransId="{BDE3A383-C2B7-44A4-AE0A-258385AE19B2}"/>
    <dgm:cxn modelId="{A18AAC8C-BD52-9F46-B234-E5AB8AF3A993}" type="presOf" srcId="{3FF3C599-6E0E-454A-A8BC-FB97C9146029}" destId="{54693B75-8612-42C8-92CD-0BC729044A54}" srcOrd="0" destOrd="0" presId="urn:microsoft.com/office/officeart/2005/8/layout/radial1"/>
    <dgm:cxn modelId="{B84997C6-91A4-4AAB-842D-F3B49DF1428D}" srcId="{7DEBD571-EB7A-431E-A652-5F8E226D8795}" destId="{3FF3C599-6E0E-454A-A8BC-FB97C9146029}" srcOrd="0" destOrd="0" parTransId="{8383E6F4-8BA0-490E-B340-35EC6E5D4630}" sibTransId="{7B5925AE-D0BB-4241-8BA8-0B65073491A3}"/>
    <dgm:cxn modelId="{A8A272C9-DD76-A842-916E-5851705D57A5}" type="presOf" srcId="{39888BC6-B631-4B97-908D-F931358325DE}" destId="{2682E2EF-7CEA-4496-8F27-4896994BA047}" srcOrd="0" destOrd="0" presId="urn:microsoft.com/office/officeart/2005/8/layout/radial1"/>
    <dgm:cxn modelId="{64F30C4B-D2F2-8A43-BC71-59FF729A2D7A}" type="presOf" srcId="{A9F29EE6-AB7C-403E-A609-21C9D004845E}" destId="{7FB21305-ABA6-4011-862F-5D8D5D0E2463}" srcOrd="0" destOrd="0" presId="urn:microsoft.com/office/officeart/2005/8/layout/radial1"/>
    <dgm:cxn modelId="{D1BC7705-3795-A049-B2D8-50A271AA7E54}" type="presOf" srcId="{46C9E784-D9BF-4267-B15F-80FC869D1F24}" destId="{069B8461-CF4B-4FE3-8F4D-32CD62E15F68}" srcOrd="1" destOrd="0" presId="urn:microsoft.com/office/officeart/2005/8/layout/radial1"/>
    <dgm:cxn modelId="{C57F1961-ED91-C94F-A494-0039B81D3B55}" type="presOf" srcId="{2AF5D916-AE92-47A0-B488-61D41E7CCE7E}" destId="{11C66D0B-B197-4E72-9947-8DFEFC9CE1E1}" srcOrd="0" destOrd="0" presId="urn:microsoft.com/office/officeart/2005/8/layout/radial1"/>
    <dgm:cxn modelId="{5354888D-6E85-5D4E-A2B4-0297021505A6}" type="presOf" srcId="{39888BC6-B631-4B97-908D-F931358325DE}" destId="{C262DAE6-21DA-4F10-8619-E3FD3D54345A}" srcOrd="1" destOrd="0" presId="urn:microsoft.com/office/officeart/2005/8/layout/radial1"/>
    <dgm:cxn modelId="{3A26A103-4490-7C4E-8B3D-99471295DED5}" type="presOf" srcId="{8383E6F4-8BA0-490E-B340-35EC6E5D4630}" destId="{0C84D02D-7318-4D68-8E30-47346E5E87C7}" srcOrd="0" destOrd="0" presId="urn:microsoft.com/office/officeart/2005/8/layout/radial1"/>
    <dgm:cxn modelId="{43263D87-46A8-4D41-B310-1C83D1D87961}" type="presOf" srcId="{8383E6F4-8BA0-490E-B340-35EC6E5D4630}" destId="{6B9B21F7-2ECA-426D-B3EE-1873E41C1507}" srcOrd="1" destOrd="0" presId="urn:microsoft.com/office/officeart/2005/8/layout/radial1"/>
    <dgm:cxn modelId="{2FE56167-3E54-E74B-8CF0-01FE3E41C9C4}" type="presOf" srcId="{7CB13E7D-5516-4FF5-A09C-7A7F023D668F}" destId="{6B65E8FA-BFE9-4958-BF7C-D9FAB6B3D892}" srcOrd="0" destOrd="0" presId="urn:microsoft.com/office/officeart/2005/8/layout/radial1"/>
    <dgm:cxn modelId="{1634814D-FCA6-4633-8CA0-5B2A0CA6C876}" srcId="{7DEBD571-EB7A-431E-A652-5F8E226D8795}" destId="{BFDFE66A-C144-46DA-824D-730F1393B786}" srcOrd="1" destOrd="0" parTransId="{97C8640E-687C-4962-BED9-F6DEE08C86D3}" sibTransId="{DA34E162-68A0-4B17-AE54-856D93AA2EDE}"/>
    <dgm:cxn modelId="{6A581D3E-187A-484B-BD83-FE1F78E913ED}" type="presOf" srcId="{2AF5D916-AE92-47A0-B488-61D41E7CCE7E}" destId="{9B9F7AB5-392B-4FFD-B452-186E8F946A4E}" srcOrd="1" destOrd="0" presId="urn:microsoft.com/office/officeart/2005/8/layout/radial1"/>
    <dgm:cxn modelId="{D06D7BD4-F2EE-4E6C-8694-D561B9F53CCC}" srcId="{7DEBD571-EB7A-431E-A652-5F8E226D8795}" destId="{473EC0D7-D665-4364-B8F9-79A5DE6AB2C2}" srcOrd="4" destOrd="0" parTransId="{46C9E784-D9BF-4267-B15F-80FC869D1F24}" sibTransId="{89A6F4DC-733F-45F8-8B90-44226E2339C2}"/>
    <dgm:cxn modelId="{5F66A166-B1BA-1D45-B4DF-EFDDB4080652}" type="presOf" srcId="{97C8640E-687C-4962-BED9-F6DEE08C86D3}" destId="{93E98E64-F500-468C-903B-3A84F2C14C58}" srcOrd="1" destOrd="0" presId="urn:microsoft.com/office/officeart/2005/8/layout/radial1"/>
    <dgm:cxn modelId="{75128658-03D6-614A-BBA3-F4C87DB16512}" type="presOf" srcId="{473EC0D7-D665-4364-B8F9-79A5DE6AB2C2}" destId="{02B37CB9-1CEA-417D-BCCF-115147AB2747}" srcOrd="0" destOrd="0" presId="urn:microsoft.com/office/officeart/2005/8/layout/radial1"/>
    <dgm:cxn modelId="{27BB4E36-6804-42FA-9B47-E0B2AA25C30E}" srcId="{7DEBD571-EB7A-431E-A652-5F8E226D8795}" destId="{A9F29EE6-AB7C-403E-A609-21C9D004845E}" srcOrd="3" destOrd="0" parTransId="{39888BC6-B631-4B97-908D-F931358325DE}" sibTransId="{11A88F10-F8CD-4A50-9C71-F3CD3CC814F1}"/>
    <dgm:cxn modelId="{38E820B5-3E29-7A43-8590-24CC6F237686}" type="presOf" srcId="{97C8640E-687C-4962-BED9-F6DEE08C86D3}" destId="{54DAB942-E8AC-4A38-B1EE-F2E06B73B97D}" srcOrd="0" destOrd="0" presId="urn:microsoft.com/office/officeart/2005/8/layout/radial1"/>
    <dgm:cxn modelId="{99E65654-01B6-464C-A4E6-5B153A391F10}" type="presOf" srcId="{8CF5A716-2960-4BA2-982B-3DD80E9C6EFA}" destId="{63C4A055-9E64-4C24-BF6B-C002013EE0CF}" srcOrd="0" destOrd="0" presId="urn:microsoft.com/office/officeart/2005/8/layout/radial1"/>
    <dgm:cxn modelId="{BD76FDFC-2736-4797-AE97-91EC14F30CBA}" srcId="{7DEBD571-EB7A-431E-A652-5F8E226D8795}" destId="{8CF5A716-2960-4BA2-982B-3DD80E9C6EFA}" srcOrd="2" destOrd="0" parTransId="{2AF5D916-AE92-47A0-B488-61D41E7CCE7E}" sibTransId="{1CA83428-31FE-4F4A-9B27-85BE71BA29DF}"/>
    <dgm:cxn modelId="{688CDE99-5ECB-E340-A27A-B7F2FF5CC263}" type="presOf" srcId="{7DEBD571-EB7A-431E-A652-5F8E226D8795}" destId="{82E8BBEC-47F5-4BC4-9E3E-B7D2F11C5028}" srcOrd="0" destOrd="0" presId="urn:microsoft.com/office/officeart/2005/8/layout/radial1"/>
    <dgm:cxn modelId="{45E59971-7135-174F-A4AD-71EDAE836983}" type="presOf" srcId="{46C9E784-D9BF-4267-B15F-80FC869D1F24}" destId="{D9697BF2-D274-42A1-B1F0-82461D39C732}" srcOrd="0" destOrd="0" presId="urn:microsoft.com/office/officeart/2005/8/layout/radial1"/>
    <dgm:cxn modelId="{4D14B538-31FF-464E-9F61-89AD760B69EE}" type="presParOf" srcId="{6B65E8FA-BFE9-4958-BF7C-D9FAB6B3D892}" destId="{82E8BBEC-47F5-4BC4-9E3E-B7D2F11C5028}" srcOrd="0" destOrd="0" presId="urn:microsoft.com/office/officeart/2005/8/layout/radial1"/>
    <dgm:cxn modelId="{D767011C-FB56-034C-BD81-BD1C8050DE90}" type="presParOf" srcId="{6B65E8FA-BFE9-4958-BF7C-D9FAB6B3D892}" destId="{0C84D02D-7318-4D68-8E30-47346E5E87C7}" srcOrd="1" destOrd="0" presId="urn:microsoft.com/office/officeart/2005/8/layout/radial1"/>
    <dgm:cxn modelId="{0E348150-9250-EE44-A30B-F221019C7219}" type="presParOf" srcId="{0C84D02D-7318-4D68-8E30-47346E5E87C7}" destId="{6B9B21F7-2ECA-426D-B3EE-1873E41C1507}" srcOrd="0" destOrd="0" presId="urn:microsoft.com/office/officeart/2005/8/layout/radial1"/>
    <dgm:cxn modelId="{4C6A1926-0520-DC47-B3CB-914DB16DFA65}" type="presParOf" srcId="{6B65E8FA-BFE9-4958-BF7C-D9FAB6B3D892}" destId="{54693B75-8612-42C8-92CD-0BC729044A54}" srcOrd="2" destOrd="0" presId="urn:microsoft.com/office/officeart/2005/8/layout/radial1"/>
    <dgm:cxn modelId="{1CB092B7-F2F5-8A4E-AF77-4B4FAF6ADD8D}" type="presParOf" srcId="{6B65E8FA-BFE9-4958-BF7C-D9FAB6B3D892}" destId="{54DAB942-E8AC-4A38-B1EE-F2E06B73B97D}" srcOrd="3" destOrd="0" presId="urn:microsoft.com/office/officeart/2005/8/layout/radial1"/>
    <dgm:cxn modelId="{5B410245-7C35-E643-85F0-F38D9D449A01}" type="presParOf" srcId="{54DAB942-E8AC-4A38-B1EE-F2E06B73B97D}" destId="{93E98E64-F500-468C-903B-3A84F2C14C58}" srcOrd="0" destOrd="0" presId="urn:microsoft.com/office/officeart/2005/8/layout/radial1"/>
    <dgm:cxn modelId="{CD3FEB54-5F3F-A64D-9541-51D46C5E3B83}" type="presParOf" srcId="{6B65E8FA-BFE9-4958-BF7C-D9FAB6B3D892}" destId="{98020AFA-0693-4873-9556-496C85BDE03C}" srcOrd="4" destOrd="0" presId="urn:microsoft.com/office/officeart/2005/8/layout/radial1"/>
    <dgm:cxn modelId="{E1D0070B-3181-CC4E-BD75-3809061CD9B3}" type="presParOf" srcId="{6B65E8FA-BFE9-4958-BF7C-D9FAB6B3D892}" destId="{11C66D0B-B197-4E72-9947-8DFEFC9CE1E1}" srcOrd="5" destOrd="0" presId="urn:microsoft.com/office/officeart/2005/8/layout/radial1"/>
    <dgm:cxn modelId="{69186637-4088-0540-ADF0-9C124D8F8275}" type="presParOf" srcId="{11C66D0B-B197-4E72-9947-8DFEFC9CE1E1}" destId="{9B9F7AB5-392B-4FFD-B452-186E8F946A4E}" srcOrd="0" destOrd="0" presId="urn:microsoft.com/office/officeart/2005/8/layout/radial1"/>
    <dgm:cxn modelId="{8C414DD0-5C87-C54D-833A-119942CFA1AD}" type="presParOf" srcId="{6B65E8FA-BFE9-4958-BF7C-D9FAB6B3D892}" destId="{63C4A055-9E64-4C24-BF6B-C002013EE0CF}" srcOrd="6" destOrd="0" presId="urn:microsoft.com/office/officeart/2005/8/layout/radial1"/>
    <dgm:cxn modelId="{CAF79D22-2774-0F4A-852E-B5D0D9D0DD73}" type="presParOf" srcId="{6B65E8FA-BFE9-4958-BF7C-D9FAB6B3D892}" destId="{2682E2EF-7CEA-4496-8F27-4896994BA047}" srcOrd="7" destOrd="0" presId="urn:microsoft.com/office/officeart/2005/8/layout/radial1"/>
    <dgm:cxn modelId="{B7C9B2BD-39B0-1143-9A02-9985145CB052}" type="presParOf" srcId="{2682E2EF-7CEA-4496-8F27-4896994BA047}" destId="{C262DAE6-21DA-4F10-8619-E3FD3D54345A}" srcOrd="0" destOrd="0" presId="urn:microsoft.com/office/officeart/2005/8/layout/radial1"/>
    <dgm:cxn modelId="{45015DF9-1A90-DA46-9EFA-90C3B81316C9}" type="presParOf" srcId="{6B65E8FA-BFE9-4958-BF7C-D9FAB6B3D892}" destId="{7FB21305-ABA6-4011-862F-5D8D5D0E2463}" srcOrd="8" destOrd="0" presId="urn:microsoft.com/office/officeart/2005/8/layout/radial1"/>
    <dgm:cxn modelId="{C77678C6-59E3-3E4E-9BD9-A1C867CF968E}" type="presParOf" srcId="{6B65E8FA-BFE9-4958-BF7C-D9FAB6B3D892}" destId="{D9697BF2-D274-42A1-B1F0-82461D39C732}" srcOrd="9" destOrd="0" presId="urn:microsoft.com/office/officeart/2005/8/layout/radial1"/>
    <dgm:cxn modelId="{84E2060C-B042-E341-90E5-D06B53FB42A4}" type="presParOf" srcId="{D9697BF2-D274-42A1-B1F0-82461D39C732}" destId="{069B8461-CF4B-4FE3-8F4D-32CD62E15F68}" srcOrd="0" destOrd="0" presId="urn:microsoft.com/office/officeart/2005/8/layout/radial1"/>
    <dgm:cxn modelId="{B45D281E-70D7-B841-B226-3EB81CEE96B8}" type="presParOf" srcId="{6B65E8FA-BFE9-4958-BF7C-D9FAB6B3D892}" destId="{02B37CB9-1CEA-417D-BCCF-115147AB274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E8B3F9-1EF5-4F69-9455-E6271B3E0AAC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30E641E-512B-42AC-B3AB-75297E90DDDF}">
      <dgm:prSet phldrT="[Text]"/>
      <dgm:spPr/>
      <dgm:t>
        <a:bodyPr/>
        <a:lstStyle/>
        <a:p>
          <a:r>
            <a:rPr lang="en-US" dirty="0"/>
            <a:t>Leader</a:t>
          </a:r>
        </a:p>
      </dgm:t>
    </dgm:pt>
    <dgm:pt modelId="{5D72432D-FFD1-4279-BDCA-A8243BB6227D}" type="parTrans" cxnId="{C8A99569-D5CC-4F81-95F7-9C449FE3BF71}">
      <dgm:prSet/>
      <dgm:spPr/>
      <dgm:t>
        <a:bodyPr/>
        <a:lstStyle/>
        <a:p>
          <a:endParaRPr lang="en-US"/>
        </a:p>
      </dgm:t>
    </dgm:pt>
    <dgm:pt modelId="{3434FA5E-BF74-4AD0-8C34-466C0EE49968}" type="sibTrans" cxnId="{C8A99569-D5CC-4F81-95F7-9C449FE3BF71}">
      <dgm:prSet/>
      <dgm:spPr/>
      <dgm:t>
        <a:bodyPr/>
        <a:lstStyle/>
        <a:p>
          <a:endParaRPr lang="en-US"/>
        </a:p>
      </dgm:t>
    </dgm:pt>
    <dgm:pt modelId="{10ACD6FB-9CFA-4BBB-BE2A-EFE8600B104E}">
      <dgm:prSet phldrT="[Text]"/>
      <dgm:spPr/>
      <dgm:t>
        <a:bodyPr/>
        <a:lstStyle/>
        <a:p>
          <a:r>
            <a:rPr lang="en-US" dirty="0"/>
            <a:t>Manager</a:t>
          </a:r>
        </a:p>
      </dgm:t>
    </dgm:pt>
    <dgm:pt modelId="{E1AD7196-BB44-47D4-B60C-646E6FA0CA6C}" type="parTrans" cxnId="{A6B15001-B8AC-4B5C-B806-EDE703B16A47}">
      <dgm:prSet/>
      <dgm:spPr/>
      <dgm:t>
        <a:bodyPr/>
        <a:lstStyle/>
        <a:p>
          <a:endParaRPr lang="en-US"/>
        </a:p>
      </dgm:t>
    </dgm:pt>
    <dgm:pt modelId="{A090A09B-9541-40B4-9454-9403B214CDA8}" type="sibTrans" cxnId="{A6B15001-B8AC-4B5C-B806-EDE703B16A47}">
      <dgm:prSet/>
      <dgm:spPr/>
      <dgm:t>
        <a:bodyPr/>
        <a:lstStyle/>
        <a:p>
          <a:endParaRPr lang="en-US"/>
        </a:p>
      </dgm:t>
    </dgm:pt>
    <dgm:pt modelId="{8718D3A7-1918-480E-BCA5-FE4AE9511A74}">
      <dgm:prSet phldrT="[Text]"/>
      <dgm:spPr/>
      <dgm:t>
        <a:bodyPr/>
        <a:lstStyle/>
        <a:p>
          <a:r>
            <a:rPr lang="en-US" dirty="0"/>
            <a:t>Manager</a:t>
          </a:r>
        </a:p>
      </dgm:t>
    </dgm:pt>
    <dgm:pt modelId="{87AA674D-8989-46E1-91F4-723656C2E766}" type="parTrans" cxnId="{54737BA7-E4DA-4179-947F-ADB2FD0743EA}">
      <dgm:prSet/>
      <dgm:spPr/>
      <dgm:t>
        <a:bodyPr/>
        <a:lstStyle/>
        <a:p>
          <a:endParaRPr lang="en-US"/>
        </a:p>
      </dgm:t>
    </dgm:pt>
    <dgm:pt modelId="{BD5BED17-0B4A-4099-AE8F-621469115EDE}" type="sibTrans" cxnId="{54737BA7-E4DA-4179-947F-ADB2FD0743EA}">
      <dgm:prSet/>
      <dgm:spPr/>
      <dgm:t>
        <a:bodyPr/>
        <a:lstStyle/>
        <a:p>
          <a:endParaRPr lang="en-US"/>
        </a:p>
      </dgm:t>
    </dgm:pt>
    <dgm:pt modelId="{D1FEE8DB-BA1E-49D4-BDAB-CA2EEEEF454D}">
      <dgm:prSet phldrT="[Text]"/>
      <dgm:spPr/>
      <dgm:t>
        <a:bodyPr/>
        <a:lstStyle/>
        <a:p>
          <a:r>
            <a:rPr lang="en-US" dirty="0"/>
            <a:t>Manager</a:t>
          </a:r>
        </a:p>
      </dgm:t>
    </dgm:pt>
    <dgm:pt modelId="{6D23420D-F51A-425B-8706-D4E411AEE641}" type="parTrans" cxnId="{9FF9788D-DF03-49BA-9C99-8F210B5C2B39}">
      <dgm:prSet/>
      <dgm:spPr/>
      <dgm:t>
        <a:bodyPr/>
        <a:lstStyle/>
        <a:p>
          <a:endParaRPr lang="en-US"/>
        </a:p>
      </dgm:t>
    </dgm:pt>
    <dgm:pt modelId="{2394A1D8-321A-4EA3-BCC4-0475E6FE7C21}" type="sibTrans" cxnId="{9FF9788D-DF03-49BA-9C99-8F210B5C2B39}">
      <dgm:prSet/>
      <dgm:spPr/>
      <dgm:t>
        <a:bodyPr/>
        <a:lstStyle/>
        <a:p>
          <a:endParaRPr lang="en-US"/>
        </a:p>
      </dgm:t>
    </dgm:pt>
    <dgm:pt modelId="{C5735260-0917-4FA3-964C-5C7B117037DA}">
      <dgm:prSet phldrT="[Text]"/>
      <dgm:spPr/>
      <dgm:t>
        <a:bodyPr/>
        <a:lstStyle/>
        <a:p>
          <a:r>
            <a:rPr lang="en-US" dirty="0"/>
            <a:t>Staff</a:t>
          </a:r>
        </a:p>
      </dgm:t>
    </dgm:pt>
    <dgm:pt modelId="{E4B726C3-0450-4B74-870E-E527176D3221}" type="parTrans" cxnId="{174D57AD-60ED-4045-A974-3F8BCB70E013}">
      <dgm:prSet/>
      <dgm:spPr/>
      <dgm:t>
        <a:bodyPr/>
        <a:lstStyle/>
        <a:p>
          <a:endParaRPr lang="en-US"/>
        </a:p>
      </dgm:t>
    </dgm:pt>
    <dgm:pt modelId="{79B63D14-B022-4D11-A903-8572A758C1BC}" type="sibTrans" cxnId="{174D57AD-60ED-4045-A974-3F8BCB70E013}">
      <dgm:prSet/>
      <dgm:spPr/>
      <dgm:t>
        <a:bodyPr/>
        <a:lstStyle/>
        <a:p>
          <a:endParaRPr lang="en-US"/>
        </a:p>
      </dgm:t>
    </dgm:pt>
    <dgm:pt modelId="{AD899A79-130A-4C7C-94AF-AFF4464FB0B8}">
      <dgm:prSet phldrT="[Text]"/>
      <dgm:spPr/>
      <dgm:t>
        <a:bodyPr/>
        <a:lstStyle/>
        <a:p>
          <a:r>
            <a:rPr lang="en-US" dirty="0"/>
            <a:t>Staff</a:t>
          </a:r>
        </a:p>
      </dgm:t>
    </dgm:pt>
    <dgm:pt modelId="{7407534D-1618-4E9B-A3CD-FF2ACF36DF51}" type="parTrans" cxnId="{DA231C01-CFEF-4F78-8EF5-6420EA9AB8B4}">
      <dgm:prSet/>
      <dgm:spPr/>
      <dgm:t>
        <a:bodyPr/>
        <a:lstStyle/>
        <a:p>
          <a:endParaRPr lang="en-US"/>
        </a:p>
      </dgm:t>
    </dgm:pt>
    <dgm:pt modelId="{25576902-FD61-4BAA-9A49-D2E5E03C8159}" type="sibTrans" cxnId="{DA231C01-CFEF-4F78-8EF5-6420EA9AB8B4}">
      <dgm:prSet/>
      <dgm:spPr/>
      <dgm:t>
        <a:bodyPr/>
        <a:lstStyle/>
        <a:p>
          <a:endParaRPr lang="en-US"/>
        </a:p>
      </dgm:t>
    </dgm:pt>
    <dgm:pt modelId="{5AD3BBF0-F76E-42B3-A136-BFDD8F6AF0EE}">
      <dgm:prSet phldrT="[Text]"/>
      <dgm:spPr/>
      <dgm:t>
        <a:bodyPr/>
        <a:lstStyle/>
        <a:p>
          <a:r>
            <a:rPr lang="en-US" dirty="0"/>
            <a:t>Staff</a:t>
          </a:r>
        </a:p>
      </dgm:t>
    </dgm:pt>
    <dgm:pt modelId="{9CA4019A-DA07-4D92-A1F6-77EF7E3BDDB1}" type="parTrans" cxnId="{EA6604AF-32AD-4FF7-A30E-CBE599FA85DB}">
      <dgm:prSet/>
      <dgm:spPr/>
      <dgm:t>
        <a:bodyPr/>
        <a:lstStyle/>
        <a:p>
          <a:endParaRPr lang="en-US"/>
        </a:p>
      </dgm:t>
    </dgm:pt>
    <dgm:pt modelId="{A05ADA94-80E5-4524-A06B-31DAAE3D68A9}" type="sibTrans" cxnId="{EA6604AF-32AD-4FF7-A30E-CBE599FA85DB}">
      <dgm:prSet/>
      <dgm:spPr/>
      <dgm:t>
        <a:bodyPr/>
        <a:lstStyle/>
        <a:p>
          <a:endParaRPr lang="en-US"/>
        </a:p>
      </dgm:t>
    </dgm:pt>
    <dgm:pt modelId="{93FB8968-CF5F-45EE-BBBA-F92E47EA7361}">
      <dgm:prSet phldrT="[Text]"/>
      <dgm:spPr/>
      <dgm:t>
        <a:bodyPr/>
        <a:lstStyle/>
        <a:p>
          <a:r>
            <a:rPr lang="en-US" dirty="0"/>
            <a:t>Staff</a:t>
          </a:r>
        </a:p>
      </dgm:t>
    </dgm:pt>
    <dgm:pt modelId="{C65280F5-5317-463A-8645-58B57D20E7B8}" type="parTrans" cxnId="{C2B4FA85-A08C-476F-A2DA-08D6DCC68CBF}">
      <dgm:prSet/>
      <dgm:spPr/>
      <dgm:t>
        <a:bodyPr/>
        <a:lstStyle/>
        <a:p>
          <a:endParaRPr lang="en-US"/>
        </a:p>
      </dgm:t>
    </dgm:pt>
    <dgm:pt modelId="{D8A33C15-661E-4192-956A-AB92A1486BB5}" type="sibTrans" cxnId="{C2B4FA85-A08C-476F-A2DA-08D6DCC68CBF}">
      <dgm:prSet/>
      <dgm:spPr/>
      <dgm:t>
        <a:bodyPr/>
        <a:lstStyle/>
        <a:p>
          <a:endParaRPr lang="en-US"/>
        </a:p>
      </dgm:t>
    </dgm:pt>
    <dgm:pt modelId="{5C0205F9-D162-4508-8E59-3AF68C0734F9}" type="pres">
      <dgm:prSet presAssocID="{53E8B3F9-1EF5-4F69-9455-E6271B3E0A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A95743-20BB-453F-84C5-06A78C804E25}" type="pres">
      <dgm:prSet presAssocID="{F30E641E-512B-42AC-B3AB-75297E90DDDF}" presName="hierRoot1" presStyleCnt="0">
        <dgm:presLayoutVars>
          <dgm:hierBranch val="init"/>
        </dgm:presLayoutVars>
      </dgm:prSet>
      <dgm:spPr/>
    </dgm:pt>
    <dgm:pt modelId="{8EEA8871-407E-4280-9EB3-9467593DFA7E}" type="pres">
      <dgm:prSet presAssocID="{F30E641E-512B-42AC-B3AB-75297E90DDDF}" presName="rootComposite1" presStyleCnt="0"/>
      <dgm:spPr/>
    </dgm:pt>
    <dgm:pt modelId="{29A747D8-73C4-4B47-86D5-00D25124B553}" type="pres">
      <dgm:prSet presAssocID="{F30E641E-512B-42AC-B3AB-75297E90DDDF}" presName="rootText1" presStyleLbl="node0" presStyleIdx="0" presStyleCnt="1" custLinFactNeighborY="-3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BC91FA-293D-4C1C-9D79-B498A3E29554}" type="pres">
      <dgm:prSet presAssocID="{F30E641E-512B-42AC-B3AB-75297E90DDD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DF25894-45CC-4FD0-B2D3-195ED5302A35}" type="pres">
      <dgm:prSet presAssocID="{F30E641E-512B-42AC-B3AB-75297E90DDDF}" presName="hierChild2" presStyleCnt="0"/>
      <dgm:spPr/>
    </dgm:pt>
    <dgm:pt modelId="{1A882A17-4A1D-4719-90FD-39ADBFBFAC58}" type="pres">
      <dgm:prSet presAssocID="{E1AD7196-BB44-47D4-B60C-646E6FA0CA6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7B59D40E-79A3-413B-B442-32FEC7EEA0FF}" type="pres">
      <dgm:prSet presAssocID="{10ACD6FB-9CFA-4BBB-BE2A-EFE8600B104E}" presName="hierRoot2" presStyleCnt="0">
        <dgm:presLayoutVars>
          <dgm:hierBranch val="init"/>
        </dgm:presLayoutVars>
      </dgm:prSet>
      <dgm:spPr/>
    </dgm:pt>
    <dgm:pt modelId="{3497264F-8FB9-4FB4-BB7C-6B4480F061FC}" type="pres">
      <dgm:prSet presAssocID="{10ACD6FB-9CFA-4BBB-BE2A-EFE8600B104E}" presName="rootComposite" presStyleCnt="0"/>
      <dgm:spPr/>
    </dgm:pt>
    <dgm:pt modelId="{7E687078-9208-4A85-BE56-51E6E2BE9BD7}" type="pres">
      <dgm:prSet presAssocID="{10ACD6FB-9CFA-4BBB-BE2A-EFE8600B104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FC981-5559-4F28-91F2-5C2D11677796}" type="pres">
      <dgm:prSet presAssocID="{10ACD6FB-9CFA-4BBB-BE2A-EFE8600B104E}" presName="rootConnector" presStyleLbl="node2" presStyleIdx="0" presStyleCnt="3"/>
      <dgm:spPr/>
      <dgm:t>
        <a:bodyPr/>
        <a:lstStyle/>
        <a:p>
          <a:endParaRPr lang="en-US"/>
        </a:p>
      </dgm:t>
    </dgm:pt>
    <dgm:pt modelId="{131BF89D-B9E8-4DF4-9834-02A52020B68C}" type="pres">
      <dgm:prSet presAssocID="{10ACD6FB-9CFA-4BBB-BE2A-EFE8600B104E}" presName="hierChild4" presStyleCnt="0"/>
      <dgm:spPr/>
    </dgm:pt>
    <dgm:pt modelId="{2231AB65-751D-4066-A2EC-814ECD0A1C85}" type="pres">
      <dgm:prSet presAssocID="{E4B726C3-0450-4B74-870E-E527176D3221}" presName="Name37" presStyleLbl="parChTrans1D3" presStyleIdx="0" presStyleCnt="4"/>
      <dgm:spPr/>
      <dgm:t>
        <a:bodyPr/>
        <a:lstStyle/>
        <a:p>
          <a:endParaRPr lang="en-US"/>
        </a:p>
      </dgm:t>
    </dgm:pt>
    <dgm:pt modelId="{940FB011-210B-4C1C-AF15-9D6F41621E6D}" type="pres">
      <dgm:prSet presAssocID="{C5735260-0917-4FA3-964C-5C7B117037DA}" presName="hierRoot2" presStyleCnt="0">
        <dgm:presLayoutVars>
          <dgm:hierBranch val="init"/>
        </dgm:presLayoutVars>
      </dgm:prSet>
      <dgm:spPr/>
    </dgm:pt>
    <dgm:pt modelId="{5638D9A3-7B62-4012-9407-FBB1D067F1CF}" type="pres">
      <dgm:prSet presAssocID="{C5735260-0917-4FA3-964C-5C7B117037DA}" presName="rootComposite" presStyleCnt="0"/>
      <dgm:spPr/>
    </dgm:pt>
    <dgm:pt modelId="{222EC4C4-553B-4B61-987E-228713B01992}" type="pres">
      <dgm:prSet presAssocID="{C5735260-0917-4FA3-964C-5C7B117037DA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5336F4-C46B-4D21-AC83-9D60FBD8F11B}" type="pres">
      <dgm:prSet presAssocID="{C5735260-0917-4FA3-964C-5C7B117037DA}" presName="rootConnector" presStyleLbl="node3" presStyleIdx="0" presStyleCnt="4"/>
      <dgm:spPr/>
      <dgm:t>
        <a:bodyPr/>
        <a:lstStyle/>
        <a:p>
          <a:endParaRPr lang="en-US"/>
        </a:p>
      </dgm:t>
    </dgm:pt>
    <dgm:pt modelId="{FEB5574A-FF9D-4578-883F-2AA13A786E58}" type="pres">
      <dgm:prSet presAssocID="{C5735260-0917-4FA3-964C-5C7B117037DA}" presName="hierChild4" presStyleCnt="0"/>
      <dgm:spPr/>
    </dgm:pt>
    <dgm:pt modelId="{C1B28894-A15D-4438-A1BA-9FDC04C00558}" type="pres">
      <dgm:prSet presAssocID="{C5735260-0917-4FA3-964C-5C7B117037DA}" presName="hierChild5" presStyleCnt="0"/>
      <dgm:spPr/>
    </dgm:pt>
    <dgm:pt modelId="{88FDB086-88CB-42D1-8588-8795A5B8B6FA}" type="pres">
      <dgm:prSet presAssocID="{7407534D-1618-4E9B-A3CD-FF2ACF36DF51}" presName="Name37" presStyleLbl="parChTrans1D3" presStyleIdx="1" presStyleCnt="4"/>
      <dgm:spPr/>
      <dgm:t>
        <a:bodyPr/>
        <a:lstStyle/>
        <a:p>
          <a:endParaRPr lang="en-US"/>
        </a:p>
      </dgm:t>
    </dgm:pt>
    <dgm:pt modelId="{5E30246A-E578-46CB-B300-027DD7690067}" type="pres">
      <dgm:prSet presAssocID="{AD899A79-130A-4C7C-94AF-AFF4464FB0B8}" presName="hierRoot2" presStyleCnt="0">
        <dgm:presLayoutVars>
          <dgm:hierBranch val="init"/>
        </dgm:presLayoutVars>
      </dgm:prSet>
      <dgm:spPr/>
    </dgm:pt>
    <dgm:pt modelId="{81D21B4B-2032-4C4A-9F9D-771B6265F91B}" type="pres">
      <dgm:prSet presAssocID="{AD899A79-130A-4C7C-94AF-AFF4464FB0B8}" presName="rootComposite" presStyleCnt="0"/>
      <dgm:spPr/>
    </dgm:pt>
    <dgm:pt modelId="{CEC44790-5F2D-48E3-B8D5-1D2481E818AD}" type="pres">
      <dgm:prSet presAssocID="{AD899A79-130A-4C7C-94AF-AFF4464FB0B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D404B6-398C-4AAB-B956-A50433D0723E}" type="pres">
      <dgm:prSet presAssocID="{AD899A79-130A-4C7C-94AF-AFF4464FB0B8}" presName="rootConnector" presStyleLbl="node3" presStyleIdx="1" presStyleCnt="4"/>
      <dgm:spPr/>
      <dgm:t>
        <a:bodyPr/>
        <a:lstStyle/>
        <a:p>
          <a:endParaRPr lang="en-US"/>
        </a:p>
      </dgm:t>
    </dgm:pt>
    <dgm:pt modelId="{2CCB8AFC-0931-46E0-BC52-65DF8A4F7B7B}" type="pres">
      <dgm:prSet presAssocID="{AD899A79-130A-4C7C-94AF-AFF4464FB0B8}" presName="hierChild4" presStyleCnt="0"/>
      <dgm:spPr/>
    </dgm:pt>
    <dgm:pt modelId="{CA03E412-6F9B-480F-A58E-C56B00536AFE}" type="pres">
      <dgm:prSet presAssocID="{AD899A79-130A-4C7C-94AF-AFF4464FB0B8}" presName="hierChild5" presStyleCnt="0"/>
      <dgm:spPr/>
    </dgm:pt>
    <dgm:pt modelId="{1C3DFF8F-CA6B-4FA9-B3F9-24F99E2134C3}" type="pres">
      <dgm:prSet presAssocID="{10ACD6FB-9CFA-4BBB-BE2A-EFE8600B104E}" presName="hierChild5" presStyleCnt="0"/>
      <dgm:spPr/>
    </dgm:pt>
    <dgm:pt modelId="{3B30A294-938F-4FA6-ACD4-4600F648A5AB}" type="pres">
      <dgm:prSet presAssocID="{87AA674D-8989-46E1-91F4-723656C2E76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1D2A19F-F84E-4EE4-8B3B-EC44A07B6A20}" type="pres">
      <dgm:prSet presAssocID="{8718D3A7-1918-480E-BCA5-FE4AE9511A74}" presName="hierRoot2" presStyleCnt="0">
        <dgm:presLayoutVars>
          <dgm:hierBranch val="init"/>
        </dgm:presLayoutVars>
      </dgm:prSet>
      <dgm:spPr/>
    </dgm:pt>
    <dgm:pt modelId="{96C9575D-A3B0-4C5B-B550-428892676302}" type="pres">
      <dgm:prSet presAssocID="{8718D3A7-1918-480E-BCA5-FE4AE9511A74}" presName="rootComposite" presStyleCnt="0"/>
      <dgm:spPr/>
    </dgm:pt>
    <dgm:pt modelId="{E1E61D3B-ED49-49B7-8DAA-2544C5173520}" type="pres">
      <dgm:prSet presAssocID="{8718D3A7-1918-480E-BCA5-FE4AE9511A7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A99820-C9DE-4A9B-B077-53D2960A7EF5}" type="pres">
      <dgm:prSet presAssocID="{8718D3A7-1918-480E-BCA5-FE4AE9511A74}" presName="rootConnector" presStyleLbl="node2" presStyleIdx="1" presStyleCnt="3"/>
      <dgm:spPr/>
      <dgm:t>
        <a:bodyPr/>
        <a:lstStyle/>
        <a:p>
          <a:endParaRPr lang="en-US"/>
        </a:p>
      </dgm:t>
    </dgm:pt>
    <dgm:pt modelId="{9017996D-687C-4654-AFEC-F0E82D71170A}" type="pres">
      <dgm:prSet presAssocID="{8718D3A7-1918-480E-BCA5-FE4AE9511A74}" presName="hierChild4" presStyleCnt="0"/>
      <dgm:spPr/>
    </dgm:pt>
    <dgm:pt modelId="{FCE4D0CB-BAD0-4E33-A5BD-4F726EFAF691}" type="pres">
      <dgm:prSet presAssocID="{8718D3A7-1918-480E-BCA5-FE4AE9511A74}" presName="hierChild5" presStyleCnt="0"/>
      <dgm:spPr/>
    </dgm:pt>
    <dgm:pt modelId="{17B2C551-5E45-4898-B346-1AAF1F5D10E6}" type="pres">
      <dgm:prSet presAssocID="{6D23420D-F51A-425B-8706-D4E411AEE64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236BD9B4-2587-4DC6-B275-D1D31F1ADE80}" type="pres">
      <dgm:prSet presAssocID="{D1FEE8DB-BA1E-49D4-BDAB-CA2EEEEF454D}" presName="hierRoot2" presStyleCnt="0">
        <dgm:presLayoutVars>
          <dgm:hierBranch val="init"/>
        </dgm:presLayoutVars>
      </dgm:prSet>
      <dgm:spPr/>
    </dgm:pt>
    <dgm:pt modelId="{6B7FF3DD-40DD-43FE-8177-85F71A443D74}" type="pres">
      <dgm:prSet presAssocID="{D1FEE8DB-BA1E-49D4-BDAB-CA2EEEEF454D}" presName="rootComposite" presStyleCnt="0"/>
      <dgm:spPr/>
    </dgm:pt>
    <dgm:pt modelId="{B3C97B80-F3F3-4F69-A97B-B33FF2C84162}" type="pres">
      <dgm:prSet presAssocID="{D1FEE8DB-BA1E-49D4-BDAB-CA2EEEEF454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1152CF-0BA4-486C-BC43-BBDBD0390648}" type="pres">
      <dgm:prSet presAssocID="{D1FEE8DB-BA1E-49D4-BDAB-CA2EEEEF454D}" presName="rootConnector" presStyleLbl="node2" presStyleIdx="2" presStyleCnt="3"/>
      <dgm:spPr/>
      <dgm:t>
        <a:bodyPr/>
        <a:lstStyle/>
        <a:p>
          <a:endParaRPr lang="en-US"/>
        </a:p>
      </dgm:t>
    </dgm:pt>
    <dgm:pt modelId="{9B0BB186-4CC1-451B-86F7-A5677A5080C8}" type="pres">
      <dgm:prSet presAssocID="{D1FEE8DB-BA1E-49D4-BDAB-CA2EEEEF454D}" presName="hierChild4" presStyleCnt="0"/>
      <dgm:spPr/>
    </dgm:pt>
    <dgm:pt modelId="{C30103A6-4271-4F27-8F3D-E42C32B2F125}" type="pres">
      <dgm:prSet presAssocID="{9CA4019A-DA07-4D92-A1F6-77EF7E3BDDB1}" presName="Name37" presStyleLbl="parChTrans1D3" presStyleIdx="2" presStyleCnt="4"/>
      <dgm:spPr/>
      <dgm:t>
        <a:bodyPr/>
        <a:lstStyle/>
        <a:p>
          <a:endParaRPr lang="en-US"/>
        </a:p>
      </dgm:t>
    </dgm:pt>
    <dgm:pt modelId="{F7D9D88A-2F00-46F9-8F0F-AC4DC85F8E1A}" type="pres">
      <dgm:prSet presAssocID="{5AD3BBF0-F76E-42B3-A136-BFDD8F6AF0EE}" presName="hierRoot2" presStyleCnt="0">
        <dgm:presLayoutVars>
          <dgm:hierBranch val="init"/>
        </dgm:presLayoutVars>
      </dgm:prSet>
      <dgm:spPr/>
    </dgm:pt>
    <dgm:pt modelId="{A8576565-F677-49F3-8234-AE56BC2484E8}" type="pres">
      <dgm:prSet presAssocID="{5AD3BBF0-F76E-42B3-A136-BFDD8F6AF0EE}" presName="rootComposite" presStyleCnt="0"/>
      <dgm:spPr/>
    </dgm:pt>
    <dgm:pt modelId="{EB262168-4412-457F-AB09-EDF672ED9A73}" type="pres">
      <dgm:prSet presAssocID="{5AD3BBF0-F76E-42B3-A136-BFDD8F6AF0E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3B49AC-60F7-4D5F-A193-1DADAF11808E}" type="pres">
      <dgm:prSet presAssocID="{5AD3BBF0-F76E-42B3-A136-BFDD8F6AF0EE}" presName="rootConnector" presStyleLbl="node3" presStyleIdx="2" presStyleCnt="4"/>
      <dgm:spPr/>
      <dgm:t>
        <a:bodyPr/>
        <a:lstStyle/>
        <a:p>
          <a:endParaRPr lang="en-US"/>
        </a:p>
      </dgm:t>
    </dgm:pt>
    <dgm:pt modelId="{BAEF4F2F-BA34-4101-812F-9F704AE357F5}" type="pres">
      <dgm:prSet presAssocID="{5AD3BBF0-F76E-42B3-A136-BFDD8F6AF0EE}" presName="hierChild4" presStyleCnt="0"/>
      <dgm:spPr/>
    </dgm:pt>
    <dgm:pt modelId="{C76732B6-A7EB-4050-9E8B-1136DE05FD26}" type="pres">
      <dgm:prSet presAssocID="{5AD3BBF0-F76E-42B3-A136-BFDD8F6AF0EE}" presName="hierChild5" presStyleCnt="0"/>
      <dgm:spPr/>
    </dgm:pt>
    <dgm:pt modelId="{FBA8EDC8-88A3-4816-BFD7-B64157A8498C}" type="pres">
      <dgm:prSet presAssocID="{C65280F5-5317-463A-8645-58B57D20E7B8}" presName="Name37" presStyleLbl="parChTrans1D3" presStyleIdx="3" presStyleCnt="4"/>
      <dgm:spPr/>
      <dgm:t>
        <a:bodyPr/>
        <a:lstStyle/>
        <a:p>
          <a:endParaRPr lang="en-US"/>
        </a:p>
      </dgm:t>
    </dgm:pt>
    <dgm:pt modelId="{EAE70827-D049-448B-9E0D-4223CB7B5D06}" type="pres">
      <dgm:prSet presAssocID="{93FB8968-CF5F-45EE-BBBA-F92E47EA7361}" presName="hierRoot2" presStyleCnt="0">
        <dgm:presLayoutVars>
          <dgm:hierBranch val="init"/>
        </dgm:presLayoutVars>
      </dgm:prSet>
      <dgm:spPr/>
    </dgm:pt>
    <dgm:pt modelId="{17C4B71E-3468-4A98-990C-CB51CEDAA08B}" type="pres">
      <dgm:prSet presAssocID="{93FB8968-CF5F-45EE-BBBA-F92E47EA7361}" presName="rootComposite" presStyleCnt="0"/>
      <dgm:spPr/>
    </dgm:pt>
    <dgm:pt modelId="{ABCAA844-066F-4F7F-8CBA-2BCE003FAD9A}" type="pres">
      <dgm:prSet presAssocID="{93FB8968-CF5F-45EE-BBBA-F92E47EA7361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CA3E1E-3E36-459A-A256-037437E38B84}" type="pres">
      <dgm:prSet presAssocID="{93FB8968-CF5F-45EE-BBBA-F92E47EA7361}" presName="rootConnector" presStyleLbl="node3" presStyleIdx="3" presStyleCnt="4"/>
      <dgm:spPr/>
      <dgm:t>
        <a:bodyPr/>
        <a:lstStyle/>
        <a:p>
          <a:endParaRPr lang="en-US"/>
        </a:p>
      </dgm:t>
    </dgm:pt>
    <dgm:pt modelId="{FCC6C06B-A980-491B-9695-0585565DF322}" type="pres">
      <dgm:prSet presAssocID="{93FB8968-CF5F-45EE-BBBA-F92E47EA7361}" presName="hierChild4" presStyleCnt="0"/>
      <dgm:spPr/>
    </dgm:pt>
    <dgm:pt modelId="{FDAAFC4F-1938-42DC-9012-1DA85ECC2025}" type="pres">
      <dgm:prSet presAssocID="{93FB8968-CF5F-45EE-BBBA-F92E47EA7361}" presName="hierChild5" presStyleCnt="0"/>
      <dgm:spPr/>
    </dgm:pt>
    <dgm:pt modelId="{5F526F18-354F-4CC8-BB99-FA38FB25F05E}" type="pres">
      <dgm:prSet presAssocID="{D1FEE8DB-BA1E-49D4-BDAB-CA2EEEEF454D}" presName="hierChild5" presStyleCnt="0"/>
      <dgm:spPr/>
    </dgm:pt>
    <dgm:pt modelId="{CEEDBF9D-4161-4863-B0DC-D04DF2796F40}" type="pres">
      <dgm:prSet presAssocID="{F30E641E-512B-42AC-B3AB-75297E90DDDF}" presName="hierChild3" presStyleCnt="0"/>
      <dgm:spPr/>
    </dgm:pt>
  </dgm:ptLst>
  <dgm:cxnLst>
    <dgm:cxn modelId="{EA6604AF-32AD-4FF7-A30E-CBE599FA85DB}" srcId="{D1FEE8DB-BA1E-49D4-BDAB-CA2EEEEF454D}" destId="{5AD3BBF0-F76E-42B3-A136-BFDD8F6AF0EE}" srcOrd="0" destOrd="0" parTransId="{9CA4019A-DA07-4D92-A1F6-77EF7E3BDDB1}" sibTransId="{A05ADA94-80E5-4524-A06B-31DAAE3D68A9}"/>
    <dgm:cxn modelId="{8015DF45-8B78-8C4B-A884-3A44B4A682C4}" type="presOf" srcId="{8718D3A7-1918-480E-BCA5-FE4AE9511A74}" destId="{E1E61D3B-ED49-49B7-8DAA-2544C5173520}" srcOrd="0" destOrd="0" presId="urn:microsoft.com/office/officeart/2005/8/layout/orgChart1"/>
    <dgm:cxn modelId="{F7EBDBFB-CA8E-274B-BBED-5ABC0569C856}" type="presOf" srcId="{AD899A79-130A-4C7C-94AF-AFF4464FB0B8}" destId="{BCD404B6-398C-4AAB-B956-A50433D0723E}" srcOrd="1" destOrd="0" presId="urn:microsoft.com/office/officeart/2005/8/layout/orgChart1"/>
    <dgm:cxn modelId="{5F60F4AE-83AE-2946-AA27-002BE8D4D195}" type="presOf" srcId="{9CA4019A-DA07-4D92-A1F6-77EF7E3BDDB1}" destId="{C30103A6-4271-4F27-8F3D-E42C32B2F125}" srcOrd="0" destOrd="0" presId="urn:microsoft.com/office/officeart/2005/8/layout/orgChart1"/>
    <dgm:cxn modelId="{0804B05E-16F7-2A48-B121-8756E0C89D68}" type="presOf" srcId="{F30E641E-512B-42AC-B3AB-75297E90DDDF}" destId="{29A747D8-73C4-4B47-86D5-00D25124B553}" srcOrd="0" destOrd="0" presId="urn:microsoft.com/office/officeart/2005/8/layout/orgChart1"/>
    <dgm:cxn modelId="{5C7DB46C-E238-F243-AFC6-6FD0FE8BC338}" type="presOf" srcId="{5AD3BBF0-F76E-42B3-A136-BFDD8F6AF0EE}" destId="{EB262168-4412-457F-AB09-EDF672ED9A73}" srcOrd="0" destOrd="0" presId="urn:microsoft.com/office/officeart/2005/8/layout/orgChart1"/>
    <dgm:cxn modelId="{54737BA7-E4DA-4179-947F-ADB2FD0743EA}" srcId="{F30E641E-512B-42AC-B3AB-75297E90DDDF}" destId="{8718D3A7-1918-480E-BCA5-FE4AE9511A74}" srcOrd="1" destOrd="0" parTransId="{87AA674D-8989-46E1-91F4-723656C2E766}" sibTransId="{BD5BED17-0B4A-4099-AE8F-621469115EDE}"/>
    <dgm:cxn modelId="{4BF01324-227C-834A-8028-ECE44D0BE911}" type="presOf" srcId="{E4B726C3-0450-4B74-870E-E527176D3221}" destId="{2231AB65-751D-4066-A2EC-814ECD0A1C85}" srcOrd="0" destOrd="0" presId="urn:microsoft.com/office/officeart/2005/8/layout/orgChart1"/>
    <dgm:cxn modelId="{436AEDEA-DAB7-5844-8E54-05989FD2167B}" type="presOf" srcId="{93FB8968-CF5F-45EE-BBBA-F92E47EA7361}" destId="{ABCAA844-066F-4F7F-8CBA-2BCE003FAD9A}" srcOrd="0" destOrd="0" presId="urn:microsoft.com/office/officeart/2005/8/layout/orgChart1"/>
    <dgm:cxn modelId="{FC46E123-4A0C-3B4D-A89A-6C975569E420}" type="presOf" srcId="{5AD3BBF0-F76E-42B3-A136-BFDD8F6AF0EE}" destId="{353B49AC-60F7-4D5F-A193-1DADAF11808E}" srcOrd="1" destOrd="0" presId="urn:microsoft.com/office/officeart/2005/8/layout/orgChart1"/>
    <dgm:cxn modelId="{56B2A2C4-021E-2644-9355-13ED10B3628B}" type="presOf" srcId="{8718D3A7-1918-480E-BCA5-FE4AE9511A74}" destId="{A6A99820-C9DE-4A9B-B077-53D2960A7EF5}" srcOrd="1" destOrd="0" presId="urn:microsoft.com/office/officeart/2005/8/layout/orgChart1"/>
    <dgm:cxn modelId="{4EFF70FB-CF96-504D-A8ED-7A8FA7E91FD6}" type="presOf" srcId="{87AA674D-8989-46E1-91F4-723656C2E766}" destId="{3B30A294-938F-4FA6-ACD4-4600F648A5AB}" srcOrd="0" destOrd="0" presId="urn:microsoft.com/office/officeart/2005/8/layout/orgChart1"/>
    <dgm:cxn modelId="{1D65E95A-3CFF-9D4C-A338-8C7EBCFFFD20}" type="presOf" srcId="{53E8B3F9-1EF5-4F69-9455-E6271B3E0AAC}" destId="{5C0205F9-D162-4508-8E59-3AF68C0734F9}" srcOrd="0" destOrd="0" presId="urn:microsoft.com/office/officeart/2005/8/layout/orgChart1"/>
    <dgm:cxn modelId="{F947D55B-FEDC-414A-8E14-F84B0D55B89C}" type="presOf" srcId="{C65280F5-5317-463A-8645-58B57D20E7B8}" destId="{FBA8EDC8-88A3-4816-BFD7-B64157A8498C}" srcOrd="0" destOrd="0" presId="urn:microsoft.com/office/officeart/2005/8/layout/orgChart1"/>
    <dgm:cxn modelId="{A5C2C638-F784-DB48-B053-5934D24CF1D5}" type="presOf" srcId="{7407534D-1618-4E9B-A3CD-FF2ACF36DF51}" destId="{88FDB086-88CB-42D1-8588-8795A5B8B6FA}" srcOrd="0" destOrd="0" presId="urn:microsoft.com/office/officeart/2005/8/layout/orgChart1"/>
    <dgm:cxn modelId="{407B149A-E937-2D45-9A39-39F3A7F71224}" type="presOf" srcId="{AD899A79-130A-4C7C-94AF-AFF4464FB0B8}" destId="{CEC44790-5F2D-48E3-B8D5-1D2481E818AD}" srcOrd="0" destOrd="0" presId="urn:microsoft.com/office/officeart/2005/8/layout/orgChart1"/>
    <dgm:cxn modelId="{581CC30B-FB82-D349-97F8-4159F280411E}" type="presOf" srcId="{10ACD6FB-9CFA-4BBB-BE2A-EFE8600B104E}" destId="{7E687078-9208-4A85-BE56-51E6E2BE9BD7}" srcOrd="0" destOrd="0" presId="urn:microsoft.com/office/officeart/2005/8/layout/orgChart1"/>
    <dgm:cxn modelId="{703726BA-D125-4C42-B4C1-B4AC1EAC0204}" type="presOf" srcId="{93FB8968-CF5F-45EE-BBBA-F92E47EA7361}" destId="{6ECA3E1E-3E36-459A-A256-037437E38B84}" srcOrd="1" destOrd="0" presId="urn:microsoft.com/office/officeart/2005/8/layout/orgChart1"/>
    <dgm:cxn modelId="{E6516273-B8E5-9C4A-BFBA-36AA8CCDFCA3}" type="presOf" srcId="{C5735260-0917-4FA3-964C-5C7B117037DA}" destId="{222EC4C4-553B-4B61-987E-228713B01992}" srcOrd="0" destOrd="0" presId="urn:microsoft.com/office/officeart/2005/8/layout/orgChart1"/>
    <dgm:cxn modelId="{19C633D5-C6B0-9344-8485-80AA45B7C57E}" type="presOf" srcId="{10ACD6FB-9CFA-4BBB-BE2A-EFE8600B104E}" destId="{E0DFC981-5559-4F28-91F2-5C2D11677796}" srcOrd="1" destOrd="0" presId="urn:microsoft.com/office/officeart/2005/8/layout/orgChart1"/>
    <dgm:cxn modelId="{A037F422-1064-5C41-9EF6-2867C1F0C950}" type="presOf" srcId="{F30E641E-512B-42AC-B3AB-75297E90DDDF}" destId="{44BC91FA-293D-4C1C-9D79-B498A3E29554}" srcOrd="1" destOrd="0" presId="urn:microsoft.com/office/officeart/2005/8/layout/orgChart1"/>
    <dgm:cxn modelId="{C2B4FA85-A08C-476F-A2DA-08D6DCC68CBF}" srcId="{D1FEE8DB-BA1E-49D4-BDAB-CA2EEEEF454D}" destId="{93FB8968-CF5F-45EE-BBBA-F92E47EA7361}" srcOrd="1" destOrd="0" parTransId="{C65280F5-5317-463A-8645-58B57D20E7B8}" sibTransId="{D8A33C15-661E-4192-956A-AB92A1486BB5}"/>
    <dgm:cxn modelId="{52EB8677-DB89-F54A-B058-1EB1F7E36548}" type="presOf" srcId="{C5735260-0917-4FA3-964C-5C7B117037DA}" destId="{BB5336F4-C46B-4D21-AC83-9D60FBD8F11B}" srcOrd="1" destOrd="0" presId="urn:microsoft.com/office/officeart/2005/8/layout/orgChart1"/>
    <dgm:cxn modelId="{174D57AD-60ED-4045-A974-3F8BCB70E013}" srcId="{10ACD6FB-9CFA-4BBB-BE2A-EFE8600B104E}" destId="{C5735260-0917-4FA3-964C-5C7B117037DA}" srcOrd="0" destOrd="0" parTransId="{E4B726C3-0450-4B74-870E-E527176D3221}" sibTransId="{79B63D14-B022-4D11-A903-8572A758C1BC}"/>
    <dgm:cxn modelId="{DA231C01-CFEF-4F78-8EF5-6420EA9AB8B4}" srcId="{10ACD6FB-9CFA-4BBB-BE2A-EFE8600B104E}" destId="{AD899A79-130A-4C7C-94AF-AFF4464FB0B8}" srcOrd="1" destOrd="0" parTransId="{7407534D-1618-4E9B-A3CD-FF2ACF36DF51}" sibTransId="{25576902-FD61-4BAA-9A49-D2E5E03C8159}"/>
    <dgm:cxn modelId="{A6B15001-B8AC-4B5C-B806-EDE703B16A47}" srcId="{F30E641E-512B-42AC-B3AB-75297E90DDDF}" destId="{10ACD6FB-9CFA-4BBB-BE2A-EFE8600B104E}" srcOrd="0" destOrd="0" parTransId="{E1AD7196-BB44-47D4-B60C-646E6FA0CA6C}" sibTransId="{A090A09B-9541-40B4-9454-9403B214CDA8}"/>
    <dgm:cxn modelId="{EAAABAC5-FFE3-F140-BA4A-01759F50E5ED}" type="presOf" srcId="{E1AD7196-BB44-47D4-B60C-646E6FA0CA6C}" destId="{1A882A17-4A1D-4719-90FD-39ADBFBFAC58}" srcOrd="0" destOrd="0" presId="urn:microsoft.com/office/officeart/2005/8/layout/orgChart1"/>
    <dgm:cxn modelId="{BEE9C6B2-FA4C-C34F-AF52-CD770D664DB6}" type="presOf" srcId="{D1FEE8DB-BA1E-49D4-BDAB-CA2EEEEF454D}" destId="{961152CF-0BA4-486C-BC43-BBDBD0390648}" srcOrd="1" destOrd="0" presId="urn:microsoft.com/office/officeart/2005/8/layout/orgChart1"/>
    <dgm:cxn modelId="{3B5B563A-6F45-E34E-88DA-B528F1EFD05F}" type="presOf" srcId="{D1FEE8DB-BA1E-49D4-BDAB-CA2EEEEF454D}" destId="{B3C97B80-F3F3-4F69-A97B-B33FF2C84162}" srcOrd="0" destOrd="0" presId="urn:microsoft.com/office/officeart/2005/8/layout/orgChart1"/>
    <dgm:cxn modelId="{9FF9788D-DF03-49BA-9C99-8F210B5C2B39}" srcId="{F30E641E-512B-42AC-B3AB-75297E90DDDF}" destId="{D1FEE8DB-BA1E-49D4-BDAB-CA2EEEEF454D}" srcOrd="2" destOrd="0" parTransId="{6D23420D-F51A-425B-8706-D4E411AEE641}" sibTransId="{2394A1D8-321A-4EA3-BCC4-0475E6FE7C21}"/>
    <dgm:cxn modelId="{C8A99569-D5CC-4F81-95F7-9C449FE3BF71}" srcId="{53E8B3F9-1EF5-4F69-9455-E6271B3E0AAC}" destId="{F30E641E-512B-42AC-B3AB-75297E90DDDF}" srcOrd="0" destOrd="0" parTransId="{5D72432D-FFD1-4279-BDCA-A8243BB6227D}" sibTransId="{3434FA5E-BF74-4AD0-8C34-466C0EE49968}"/>
    <dgm:cxn modelId="{52100380-6E6C-804D-AD7C-C002D4194165}" type="presOf" srcId="{6D23420D-F51A-425B-8706-D4E411AEE641}" destId="{17B2C551-5E45-4898-B346-1AAF1F5D10E6}" srcOrd="0" destOrd="0" presId="urn:microsoft.com/office/officeart/2005/8/layout/orgChart1"/>
    <dgm:cxn modelId="{DFAED80D-A154-8540-9210-2BB0F2381CCC}" type="presParOf" srcId="{5C0205F9-D162-4508-8E59-3AF68C0734F9}" destId="{E7A95743-20BB-453F-84C5-06A78C804E25}" srcOrd="0" destOrd="0" presId="urn:microsoft.com/office/officeart/2005/8/layout/orgChart1"/>
    <dgm:cxn modelId="{60E27521-6643-0E4C-A044-6AB1AF849434}" type="presParOf" srcId="{E7A95743-20BB-453F-84C5-06A78C804E25}" destId="{8EEA8871-407E-4280-9EB3-9467593DFA7E}" srcOrd="0" destOrd="0" presId="urn:microsoft.com/office/officeart/2005/8/layout/orgChart1"/>
    <dgm:cxn modelId="{50CCB460-DBAA-4D4F-BF2C-B310CD4E618C}" type="presParOf" srcId="{8EEA8871-407E-4280-9EB3-9467593DFA7E}" destId="{29A747D8-73C4-4B47-86D5-00D25124B553}" srcOrd="0" destOrd="0" presId="urn:microsoft.com/office/officeart/2005/8/layout/orgChart1"/>
    <dgm:cxn modelId="{6B6A85E6-E344-9542-B4D8-066CCA7D8E7A}" type="presParOf" srcId="{8EEA8871-407E-4280-9EB3-9467593DFA7E}" destId="{44BC91FA-293D-4C1C-9D79-B498A3E29554}" srcOrd="1" destOrd="0" presId="urn:microsoft.com/office/officeart/2005/8/layout/orgChart1"/>
    <dgm:cxn modelId="{BAB9D1E9-46E4-5D4B-8A98-9B4A2FC0ADC2}" type="presParOf" srcId="{E7A95743-20BB-453F-84C5-06A78C804E25}" destId="{ADF25894-45CC-4FD0-B2D3-195ED5302A35}" srcOrd="1" destOrd="0" presId="urn:microsoft.com/office/officeart/2005/8/layout/orgChart1"/>
    <dgm:cxn modelId="{DBB6B897-0CAE-5F48-865F-3EEF96BA81F0}" type="presParOf" srcId="{ADF25894-45CC-4FD0-B2D3-195ED5302A35}" destId="{1A882A17-4A1D-4719-90FD-39ADBFBFAC58}" srcOrd="0" destOrd="0" presId="urn:microsoft.com/office/officeart/2005/8/layout/orgChart1"/>
    <dgm:cxn modelId="{DBB567EE-FB76-BC4A-B63A-0EE7AB6F54DF}" type="presParOf" srcId="{ADF25894-45CC-4FD0-B2D3-195ED5302A35}" destId="{7B59D40E-79A3-413B-B442-32FEC7EEA0FF}" srcOrd="1" destOrd="0" presId="urn:microsoft.com/office/officeart/2005/8/layout/orgChart1"/>
    <dgm:cxn modelId="{DFB5805E-C6F5-644F-BE56-2A5F79CD729C}" type="presParOf" srcId="{7B59D40E-79A3-413B-B442-32FEC7EEA0FF}" destId="{3497264F-8FB9-4FB4-BB7C-6B4480F061FC}" srcOrd="0" destOrd="0" presId="urn:microsoft.com/office/officeart/2005/8/layout/orgChart1"/>
    <dgm:cxn modelId="{2A253774-E0BB-5945-BE01-F4AB9D4E7661}" type="presParOf" srcId="{3497264F-8FB9-4FB4-BB7C-6B4480F061FC}" destId="{7E687078-9208-4A85-BE56-51E6E2BE9BD7}" srcOrd="0" destOrd="0" presId="urn:microsoft.com/office/officeart/2005/8/layout/orgChart1"/>
    <dgm:cxn modelId="{7D525F6A-2F17-2B4D-825D-70E407B923B5}" type="presParOf" srcId="{3497264F-8FB9-4FB4-BB7C-6B4480F061FC}" destId="{E0DFC981-5559-4F28-91F2-5C2D11677796}" srcOrd="1" destOrd="0" presId="urn:microsoft.com/office/officeart/2005/8/layout/orgChart1"/>
    <dgm:cxn modelId="{08A95711-9323-C543-9D55-435A9F6D9A66}" type="presParOf" srcId="{7B59D40E-79A3-413B-B442-32FEC7EEA0FF}" destId="{131BF89D-B9E8-4DF4-9834-02A52020B68C}" srcOrd="1" destOrd="0" presId="urn:microsoft.com/office/officeart/2005/8/layout/orgChart1"/>
    <dgm:cxn modelId="{30ADBD62-B713-9F4C-82B7-9070577927F5}" type="presParOf" srcId="{131BF89D-B9E8-4DF4-9834-02A52020B68C}" destId="{2231AB65-751D-4066-A2EC-814ECD0A1C85}" srcOrd="0" destOrd="0" presId="urn:microsoft.com/office/officeart/2005/8/layout/orgChart1"/>
    <dgm:cxn modelId="{AFC4DE9F-70F8-9544-90FE-85C8E95C6B97}" type="presParOf" srcId="{131BF89D-B9E8-4DF4-9834-02A52020B68C}" destId="{940FB011-210B-4C1C-AF15-9D6F41621E6D}" srcOrd="1" destOrd="0" presId="urn:microsoft.com/office/officeart/2005/8/layout/orgChart1"/>
    <dgm:cxn modelId="{8EDB3D85-4ADA-204A-A7B4-C880E4566C95}" type="presParOf" srcId="{940FB011-210B-4C1C-AF15-9D6F41621E6D}" destId="{5638D9A3-7B62-4012-9407-FBB1D067F1CF}" srcOrd="0" destOrd="0" presId="urn:microsoft.com/office/officeart/2005/8/layout/orgChart1"/>
    <dgm:cxn modelId="{24B388E5-C3CF-5D4F-BD06-DB71B5EF9FAB}" type="presParOf" srcId="{5638D9A3-7B62-4012-9407-FBB1D067F1CF}" destId="{222EC4C4-553B-4B61-987E-228713B01992}" srcOrd="0" destOrd="0" presId="urn:microsoft.com/office/officeart/2005/8/layout/orgChart1"/>
    <dgm:cxn modelId="{0E03F1C1-027A-894E-B767-1B7B2A126F39}" type="presParOf" srcId="{5638D9A3-7B62-4012-9407-FBB1D067F1CF}" destId="{BB5336F4-C46B-4D21-AC83-9D60FBD8F11B}" srcOrd="1" destOrd="0" presId="urn:microsoft.com/office/officeart/2005/8/layout/orgChart1"/>
    <dgm:cxn modelId="{BCAD3B48-6FC0-3E4E-934F-E39FA4D93240}" type="presParOf" srcId="{940FB011-210B-4C1C-AF15-9D6F41621E6D}" destId="{FEB5574A-FF9D-4578-883F-2AA13A786E58}" srcOrd="1" destOrd="0" presId="urn:microsoft.com/office/officeart/2005/8/layout/orgChart1"/>
    <dgm:cxn modelId="{980331E2-B63D-A244-AE4E-FA9ADFCD939A}" type="presParOf" srcId="{940FB011-210B-4C1C-AF15-9D6F41621E6D}" destId="{C1B28894-A15D-4438-A1BA-9FDC04C00558}" srcOrd="2" destOrd="0" presId="urn:microsoft.com/office/officeart/2005/8/layout/orgChart1"/>
    <dgm:cxn modelId="{8A5C590C-2BF4-4C40-8F38-A44D06889995}" type="presParOf" srcId="{131BF89D-B9E8-4DF4-9834-02A52020B68C}" destId="{88FDB086-88CB-42D1-8588-8795A5B8B6FA}" srcOrd="2" destOrd="0" presId="urn:microsoft.com/office/officeart/2005/8/layout/orgChart1"/>
    <dgm:cxn modelId="{A7A810C0-5717-254C-B717-F6F7BBF56492}" type="presParOf" srcId="{131BF89D-B9E8-4DF4-9834-02A52020B68C}" destId="{5E30246A-E578-46CB-B300-027DD7690067}" srcOrd="3" destOrd="0" presId="urn:microsoft.com/office/officeart/2005/8/layout/orgChart1"/>
    <dgm:cxn modelId="{92225B84-235B-174C-9EEE-316475AF211A}" type="presParOf" srcId="{5E30246A-E578-46CB-B300-027DD7690067}" destId="{81D21B4B-2032-4C4A-9F9D-771B6265F91B}" srcOrd="0" destOrd="0" presId="urn:microsoft.com/office/officeart/2005/8/layout/orgChart1"/>
    <dgm:cxn modelId="{6CBF8104-4528-1249-BA1C-02467B720788}" type="presParOf" srcId="{81D21B4B-2032-4C4A-9F9D-771B6265F91B}" destId="{CEC44790-5F2D-48E3-B8D5-1D2481E818AD}" srcOrd="0" destOrd="0" presId="urn:microsoft.com/office/officeart/2005/8/layout/orgChart1"/>
    <dgm:cxn modelId="{EE9B1CE3-83C7-0A40-A0BE-1E91B77AD601}" type="presParOf" srcId="{81D21B4B-2032-4C4A-9F9D-771B6265F91B}" destId="{BCD404B6-398C-4AAB-B956-A50433D0723E}" srcOrd="1" destOrd="0" presId="urn:microsoft.com/office/officeart/2005/8/layout/orgChart1"/>
    <dgm:cxn modelId="{F530BCE9-EEB1-FF47-8DCF-8CB62EF850B9}" type="presParOf" srcId="{5E30246A-E578-46CB-B300-027DD7690067}" destId="{2CCB8AFC-0931-46E0-BC52-65DF8A4F7B7B}" srcOrd="1" destOrd="0" presId="urn:microsoft.com/office/officeart/2005/8/layout/orgChart1"/>
    <dgm:cxn modelId="{51F6A16B-533A-5348-8F00-AC96B7A2538E}" type="presParOf" srcId="{5E30246A-E578-46CB-B300-027DD7690067}" destId="{CA03E412-6F9B-480F-A58E-C56B00536AFE}" srcOrd="2" destOrd="0" presId="urn:microsoft.com/office/officeart/2005/8/layout/orgChart1"/>
    <dgm:cxn modelId="{0EC0454D-3265-6843-9229-306CADAFD79B}" type="presParOf" srcId="{7B59D40E-79A3-413B-B442-32FEC7EEA0FF}" destId="{1C3DFF8F-CA6B-4FA9-B3F9-24F99E2134C3}" srcOrd="2" destOrd="0" presId="urn:microsoft.com/office/officeart/2005/8/layout/orgChart1"/>
    <dgm:cxn modelId="{ECEBEAE5-5119-7141-A055-B99A064F1B82}" type="presParOf" srcId="{ADF25894-45CC-4FD0-B2D3-195ED5302A35}" destId="{3B30A294-938F-4FA6-ACD4-4600F648A5AB}" srcOrd="2" destOrd="0" presId="urn:microsoft.com/office/officeart/2005/8/layout/orgChart1"/>
    <dgm:cxn modelId="{27D6E8A4-57C5-E84A-A2B6-9016BC3EC3B0}" type="presParOf" srcId="{ADF25894-45CC-4FD0-B2D3-195ED5302A35}" destId="{D1D2A19F-F84E-4EE4-8B3B-EC44A07B6A20}" srcOrd="3" destOrd="0" presId="urn:microsoft.com/office/officeart/2005/8/layout/orgChart1"/>
    <dgm:cxn modelId="{8F295220-FF16-3241-AA13-3DA07AD20A6E}" type="presParOf" srcId="{D1D2A19F-F84E-4EE4-8B3B-EC44A07B6A20}" destId="{96C9575D-A3B0-4C5B-B550-428892676302}" srcOrd="0" destOrd="0" presId="urn:microsoft.com/office/officeart/2005/8/layout/orgChart1"/>
    <dgm:cxn modelId="{E99A2092-A920-364F-91DB-D8E33C2E6A06}" type="presParOf" srcId="{96C9575D-A3B0-4C5B-B550-428892676302}" destId="{E1E61D3B-ED49-49B7-8DAA-2544C5173520}" srcOrd="0" destOrd="0" presId="urn:microsoft.com/office/officeart/2005/8/layout/orgChart1"/>
    <dgm:cxn modelId="{DE92249B-EC9A-974E-BA31-C7F49DC132C0}" type="presParOf" srcId="{96C9575D-A3B0-4C5B-B550-428892676302}" destId="{A6A99820-C9DE-4A9B-B077-53D2960A7EF5}" srcOrd="1" destOrd="0" presId="urn:microsoft.com/office/officeart/2005/8/layout/orgChart1"/>
    <dgm:cxn modelId="{CEEF5D5B-BF26-C740-AD16-EB8438724836}" type="presParOf" srcId="{D1D2A19F-F84E-4EE4-8B3B-EC44A07B6A20}" destId="{9017996D-687C-4654-AFEC-F0E82D71170A}" srcOrd="1" destOrd="0" presId="urn:microsoft.com/office/officeart/2005/8/layout/orgChart1"/>
    <dgm:cxn modelId="{1603DA19-ED21-774D-8956-6B1D02839FDC}" type="presParOf" srcId="{D1D2A19F-F84E-4EE4-8B3B-EC44A07B6A20}" destId="{FCE4D0CB-BAD0-4E33-A5BD-4F726EFAF691}" srcOrd="2" destOrd="0" presId="urn:microsoft.com/office/officeart/2005/8/layout/orgChart1"/>
    <dgm:cxn modelId="{165E88C2-3008-B64F-838A-85F863D1042A}" type="presParOf" srcId="{ADF25894-45CC-4FD0-B2D3-195ED5302A35}" destId="{17B2C551-5E45-4898-B346-1AAF1F5D10E6}" srcOrd="4" destOrd="0" presId="urn:microsoft.com/office/officeart/2005/8/layout/orgChart1"/>
    <dgm:cxn modelId="{AC295E52-7889-1748-B8DD-3DA3852FFD6A}" type="presParOf" srcId="{ADF25894-45CC-4FD0-B2D3-195ED5302A35}" destId="{236BD9B4-2587-4DC6-B275-D1D31F1ADE80}" srcOrd="5" destOrd="0" presId="urn:microsoft.com/office/officeart/2005/8/layout/orgChart1"/>
    <dgm:cxn modelId="{2ED7E8B7-4A7E-9B4A-866A-C49FA7EEAB18}" type="presParOf" srcId="{236BD9B4-2587-4DC6-B275-D1D31F1ADE80}" destId="{6B7FF3DD-40DD-43FE-8177-85F71A443D74}" srcOrd="0" destOrd="0" presId="urn:microsoft.com/office/officeart/2005/8/layout/orgChart1"/>
    <dgm:cxn modelId="{FC7746AA-A41A-084E-A081-8C7E6733CEBB}" type="presParOf" srcId="{6B7FF3DD-40DD-43FE-8177-85F71A443D74}" destId="{B3C97B80-F3F3-4F69-A97B-B33FF2C84162}" srcOrd="0" destOrd="0" presId="urn:microsoft.com/office/officeart/2005/8/layout/orgChart1"/>
    <dgm:cxn modelId="{16353088-131C-0A4E-8970-277150EAF621}" type="presParOf" srcId="{6B7FF3DD-40DD-43FE-8177-85F71A443D74}" destId="{961152CF-0BA4-486C-BC43-BBDBD0390648}" srcOrd="1" destOrd="0" presId="urn:microsoft.com/office/officeart/2005/8/layout/orgChart1"/>
    <dgm:cxn modelId="{8380FDAD-0E25-124C-A049-F2F3F9D5AE52}" type="presParOf" srcId="{236BD9B4-2587-4DC6-B275-D1D31F1ADE80}" destId="{9B0BB186-4CC1-451B-86F7-A5677A5080C8}" srcOrd="1" destOrd="0" presId="urn:microsoft.com/office/officeart/2005/8/layout/orgChart1"/>
    <dgm:cxn modelId="{2157B313-9253-4242-B9D8-2EC064BD775D}" type="presParOf" srcId="{9B0BB186-4CC1-451B-86F7-A5677A5080C8}" destId="{C30103A6-4271-4F27-8F3D-E42C32B2F125}" srcOrd="0" destOrd="0" presId="urn:microsoft.com/office/officeart/2005/8/layout/orgChart1"/>
    <dgm:cxn modelId="{91E20A73-BED3-4B46-AF43-15C3D243C096}" type="presParOf" srcId="{9B0BB186-4CC1-451B-86F7-A5677A5080C8}" destId="{F7D9D88A-2F00-46F9-8F0F-AC4DC85F8E1A}" srcOrd="1" destOrd="0" presId="urn:microsoft.com/office/officeart/2005/8/layout/orgChart1"/>
    <dgm:cxn modelId="{E0721D12-A7AA-0248-B439-5612CBD01E9B}" type="presParOf" srcId="{F7D9D88A-2F00-46F9-8F0F-AC4DC85F8E1A}" destId="{A8576565-F677-49F3-8234-AE56BC2484E8}" srcOrd="0" destOrd="0" presId="urn:microsoft.com/office/officeart/2005/8/layout/orgChart1"/>
    <dgm:cxn modelId="{4A17E261-90B6-1843-AB5C-0DF4F0531FD1}" type="presParOf" srcId="{A8576565-F677-49F3-8234-AE56BC2484E8}" destId="{EB262168-4412-457F-AB09-EDF672ED9A73}" srcOrd="0" destOrd="0" presId="urn:microsoft.com/office/officeart/2005/8/layout/orgChart1"/>
    <dgm:cxn modelId="{6013E23A-CA9C-974B-9CFE-3D7288C2629C}" type="presParOf" srcId="{A8576565-F677-49F3-8234-AE56BC2484E8}" destId="{353B49AC-60F7-4D5F-A193-1DADAF11808E}" srcOrd="1" destOrd="0" presId="urn:microsoft.com/office/officeart/2005/8/layout/orgChart1"/>
    <dgm:cxn modelId="{D84127E1-C34E-194D-8B63-B384EACBA741}" type="presParOf" srcId="{F7D9D88A-2F00-46F9-8F0F-AC4DC85F8E1A}" destId="{BAEF4F2F-BA34-4101-812F-9F704AE357F5}" srcOrd="1" destOrd="0" presId="urn:microsoft.com/office/officeart/2005/8/layout/orgChart1"/>
    <dgm:cxn modelId="{40D59A40-B82D-4843-BEE7-9C3F044342B7}" type="presParOf" srcId="{F7D9D88A-2F00-46F9-8F0F-AC4DC85F8E1A}" destId="{C76732B6-A7EB-4050-9E8B-1136DE05FD26}" srcOrd="2" destOrd="0" presId="urn:microsoft.com/office/officeart/2005/8/layout/orgChart1"/>
    <dgm:cxn modelId="{2B1A7CA8-BA23-CD45-9B4A-9E2B6D33B2C8}" type="presParOf" srcId="{9B0BB186-4CC1-451B-86F7-A5677A5080C8}" destId="{FBA8EDC8-88A3-4816-BFD7-B64157A8498C}" srcOrd="2" destOrd="0" presId="urn:microsoft.com/office/officeart/2005/8/layout/orgChart1"/>
    <dgm:cxn modelId="{3749A7E8-CDAC-774A-903A-C38DCA272A6F}" type="presParOf" srcId="{9B0BB186-4CC1-451B-86F7-A5677A5080C8}" destId="{EAE70827-D049-448B-9E0D-4223CB7B5D06}" srcOrd="3" destOrd="0" presId="urn:microsoft.com/office/officeart/2005/8/layout/orgChart1"/>
    <dgm:cxn modelId="{102336CC-2890-F948-AFAF-3BF2D7BC75B7}" type="presParOf" srcId="{EAE70827-D049-448B-9E0D-4223CB7B5D06}" destId="{17C4B71E-3468-4A98-990C-CB51CEDAA08B}" srcOrd="0" destOrd="0" presId="urn:microsoft.com/office/officeart/2005/8/layout/orgChart1"/>
    <dgm:cxn modelId="{4F5F4603-8CEA-5D48-BB19-0D20F8AB359E}" type="presParOf" srcId="{17C4B71E-3468-4A98-990C-CB51CEDAA08B}" destId="{ABCAA844-066F-4F7F-8CBA-2BCE003FAD9A}" srcOrd="0" destOrd="0" presId="urn:microsoft.com/office/officeart/2005/8/layout/orgChart1"/>
    <dgm:cxn modelId="{AAF41399-56D5-5A4E-8A6F-7938AA0CA7B3}" type="presParOf" srcId="{17C4B71E-3468-4A98-990C-CB51CEDAA08B}" destId="{6ECA3E1E-3E36-459A-A256-037437E38B84}" srcOrd="1" destOrd="0" presId="urn:microsoft.com/office/officeart/2005/8/layout/orgChart1"/>
    <dgm:cxn modelId="{6B42890F-9818-174D-96FD-CAB51BC88CB8}" type="presParOf" srcId="{EAE70827-D049-448B-9E0D-4223CB7B5D06}" destId="{FCC6C06B-A980-491B-9695-0585565DF322}" srcOrd="1" destOrd="0" presId="urn:microsoft.com/office/officeart/2005/8/layout/orgChart1"/>
    <dgm:cxn modelId="{19862728-114F-4448-9773-48FD481B21B8}" type="presParOf" srcId="{EAE70827-D049-448B-9E0D-4223CB7B5D06}" destId="{FDAAFC4F-1938-42DC-9012-1DA85ECC2025}" srcOrd="2" destOrd="0" presId="urn:microsoft.com/office/officeart/2005/8/layout/orgChart1"/>
    <dgm:cxn modelId="{D36C283C-69B1-AB4D-AA17-3004DB3C05D3}" type="presParOf" srcId="{236BD9B4-2587-4DC6-B275-D1D31F1ADE80}" destId="{5F526F18-354F-4CC8-BB99-FA38FB25F05E}" srcOrd="2" destOrd="0" presId="urn:microsoft.com/office/officeart/2005/8/layout/orgChart1"/>
    <dgm:cxn modelId="{CFFB3AD2-9335-6748-A35A-7827346CF918}" type="presParOf" srcId="{E7A95743-20BB-453F-84C5-06A78C804E25}" destId="{CEEDBF9D-4161-4863-B0DC-D04DF2796F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912491-821D-4855-8335-DE871DAD341D}" type="doc">
      <dgm:prSet loTypeId="urn:microsoft.com/office/officeart/2005/8/layout/radial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0F4E0DD-7611-402A-849A-2890FA2974EB}">
      <dgm:prSet phldrT="[Text]" phldr="1"/>
      <dgm:spPr/>
      <dgm:t>
        <a:bodyPr/>
        <a:lstStyle/>
        <a:p>
          <a:endParaRPr lang="en-US"/>
        </a:p>
      </dgm:t>
    </dgm:pt>
    <dgm:pt modelId="{1BB42BA7-38A1-4532-8B27-D3565603AD6A}" type="parTrans" cxnId="{4E0634DF-87C3-448F-8D0B-C7F34ACFF562}">
      <dgm:prSet/>
      <dgm:spPr/>
      <dgm:t>
        <a:bodyPr/>
        <a:lstStyle/>
        <a:p>
          <a:endParaRPr lang="en-US"/>
        </a:p>
      </dgm:t>
    </dgm:pt>
    <dgm:pt modelId="{22C4C33F-7266-44A0-B2CC-198DBE7F792C}" type="sibTrans" cxnId="{4E0634DF-87C3-448F-8D0B-C7F34ACFF562}">
      <dgm:prSet/>
      <dgm:spPr/>
      <dgm:t>
        <a:bodyPr/>
        <a:lstStyle/>
        <a:p>
          <a:endParaRPr lang="en-US"/>
        </a:p>
      </dgm:t>
    </dgm:pt>
    <dgm:pt modelId="{CBBE050D-37A7-4AD4-9867-05717EEA8F17}">
      <dgm:prSet phldrT="[Text]"/>
      <dgm:spPr/>
      <dgm:t>
        <a:bodyPr/>
        <a:lstStyle/>
        <a:p>
          <a:r>
            <a:rPr lang="en-US" dirty="0"/>
            <a:t>Team Member </a:t>
          </a:r>
        </a:p>
      </dgm:t>
    </dgm:pt>
    <dgm:pt modelId="{7E762EDC-2BAC-4B4D-BF2D-04077E249A5E}" type="parTrans" cxnId="{7F479871-A26F-47D4-915C-AF7C8D9C3E03}">
      <dgm:prSet/>
      <dgm:spPr/>
      <dgm:t>
        <a:bodyPr/>
        <a:lstStyle/>
        <a:p>
          <a:endParaRPr lang="en-US"/>
        </a:p>
      </dgm:t>
    </dgm:pt>
    <dgm:pt modelId="{9D7CDEF3-3F5A-4053-A09B-36FE5B4119CA}" type="sibTrans" cxnId="{7F479871-A26F-47D4-915C-AF7C8D9C3E03}">
      <dgm:prSet/>
      <dgm:spPr/>
      <dgm:t>
        <a:bodyPr/>
        <a:lstStyle/>
        <a:p>
          <a:endParaRPr lang="en-US"/>
        </a:p>
      </dgm:t>
    </dgm:pt>
    <dgm:pt modelId="{F63C71EE-4D77-4193-8EF0-10DD4F97D52B}">
      <dgm:prSet phldrT="[Text]" phldr="1"/>
      <dgm:spPr/>
      <dgm:t>
        <a:bodyPr/>
        <a:lstStyle/>
        <a:p>
          <a:endParaRPr lang="en-US"/>
        </a:p>
      </dgm:t>
    </dgm:pt>
    <dgm:pt modelId="{1A046249-0A9C-48A9-8E22-423F4D86E6BA}" type="parTrans" cxnId="{339494EF-938B-4CB8-BBA6-D9B089664FC3}">
      <dgm:prSet/>
      <dgm:spPr/>
      <dgm:t>
        <a:bodyPr/>
        <a:lstStyle/>
        <a:p>
          <a:endParaRPr lang="en-US"/>
        </a:p>
      </dgm:t>
    </dgm:pt>
    <dgm:pt modelId="{B26BC260-703B-4030-889E-A0E54405AC64}" type="sibTrans" cxnId="{339494EF-938B-4CB8-BBA6-D9B089664FC3}">
      <dgm:prSet/>
      <dgm:spPr/>
      <dgm:t>
        <a:bodyPr/>
        <a:lstStyle/>
        <a:p>
          <a:endParaRPr lang="en-US"/>
        </a:p>
      </dgm:t>
    </dgm:pt>
    <dgm:pt modelId="{BA3906C2-FB0F-47A7-ADB4-AE828763E724}">
      <dgm:prSet phldrT="[Text]"/>
      <dgm:spPr/>
      <dgm:t>
        <a:bodyPr/>
        <a:lstStyle/>
        <a:p>
          <a:r>
            <a:rPr lang="en-US" dirty="0"/>
            <a:t>Team Member </a:t>
          </a:r>
        </a:p>
      </dgm:t>
    </dgm:pt>
    <dgm:pt modelId="{28672314-2BF6-4866-AB3B-3BBB638C6D90}" type="parTrans" cxnId="{A9891123-C299-4AA4-BDB4-2659DC274265}">
      <dgm:prSet/>
      <dgm:spPr/>
      <dgm:t>
        <a:bodyPr/>
        <a:lstStyle/>
        <a:p>
          <a:endParaRPr lang="en-US"/>
        </a:p>
      </dgm:t>
    </dgm:pt>
    <dgm:pt modelId="{BA476E5B-6814-44AE-ADDA-2368FBC1DB4D}" type="sibTrans" cxnId="{A9891123-C299-4AA4-BDB4-2659DC274265}">
      <dgm:prSet/>
      <dgm:spPr/>
      <dgm:t>
        <a:bodyPr/>
        <a:lstStyle/>
        <a:p>
          <a:endParaRPr lang="en-US"/>
        </a:p>
      </dgm:t>
    </dgm:pt>
    <dgm:pt modelId="{0B9A83A0-E57D-407E-B1FE-489659C25806}">
      <dgm:prSet phldrT="[Text]" phldr="1"/>
      <dgm:spPr/>
      <dgm:t>
        <a:bodyPr/>
        <a:lstStyle/>
        <a:p>
          <a:endParaRPr lang="en-US"/>
        </a:p>
      </dgm:t>
    </dgm:pt>
    <dgm:pt modelId="{0FF1E5B5-4D5F-454C-AEA1-937AC33D824E}" type="parTrans" cxnId="{AC6DBEF1-ABA1-400C-8494-E21581D61F35}">
      <dgm:prSet/>
      <dgm:spPr/>
      <dgm:t>
        <a:bodyPr/>
        <a:lstStyle/>
        <a:p>
          <a:endParaRPr lang="en-US"/>
        </a:p>
      </dgm:t>
    </dgm:pt>
    <dgm:pt modelId="{4C288ABC-3175-4EE6-9FFF-00D99AD25AFB}" type="sibTrans" cxnId="{AC6DBEF1-ABA1-400C-8494-E21581D61F35}">
      <dgm:prSet/>
      <dgm:spPr/>
      <dgm:t>
        <a:bodyPr/>
        <a:lstStyle/>
        <a:p>
          <a:endParaRPr lang="en-US"/>
        </a:p>
      </dgm:t>
    </dgm:pt>
    <dgm:pt modelId="{97DEC618-1C15-4513-93EF-07066EAFACD4}">
      <dgm:prSet phldrT="[Text]"/>
      <dgm:spPr/>
      <dgm:t>
        <a:bodyPr/>
        <a:lstStyle/>
        <a:p>
          <a:r>
            <a:rPr lang="en-US" dirty="0"/>
            <a:t>Team Member </a:t>
          </a:r>
        </a:p>
      </dgm:t>
    </dgm:pt>
    <dgm:pt modelId="{01374DA7-3881-4BC4-98B9-AA6C0A04DF00}" type="parTrans" cxnId="{64076E05-184E-435B-887A-C3D83B529C49}">
      <dgm:prSet/>
      <dgm:spPr/>
      <dgm:t>
        <a:bodyPr/>
        <a:lstStyle/>
        <a:p>
          <a:endParaRPr lang="en-US"/>
        </a:p>
      </dgm:t>
    </dgm:pt>
    <dgm:pt modelId="{5801DD2D-DA8C-4C20-A80F-61B0B6318FAF}" type="sibTrans" cxnId="{64076E05-184E-435B-887A-C3D83B529C49}">
      <dgm:prSet/>
      <dgm:spPr/>
      <dgm:t>
        <a:bodyPr/>
        <a:lstStyle/>
        <a:p>
          <a:endParaRPr lang="en-US"/>
        </a:p>
      </dgm:t>
    </dgm:pt>
    <dgm:pt modelId="{EB2CCAC9-8FE0-4769-8685-8B943FB37306}" type="pres">
      <dgm:prSet presAssocID="{BF912491-821D-4855-8335-DE871DAD341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D8B07D-B4BB-41A8-8748-E3C8BA4D5658}" type="pres">
      <dgm:prSet presAssocID="{BF912491-821D-4855-8335-DE871DAD341D}" presName="cycle" presStyleCnt="0"/>
      <dgm:spPr/>
    </dgm:pt>
    <dgm:pt modelId="{A0E34BEF-51E2-4925-A45B-1B8DF2570568}" type="pres">
      <dgm:prSet presAssocID="{BF912491-821D-4855-8335-DE871DAD341D}" presName="centerShape" presStyleCnt="0"/>
      <dgm:spPr/>
    </dgm:pt>
    <dgm:pt modelId="{BFF551F3-E3BD-4A51-B1CA-2C33424D9D27}" type="pres">
      <dgm:prSet presAssocID="{BF912491-821D-4855-8335-DE871DAD341D}" presName="connSite" presStyleLbl="node1" presStyleIdx="0" presStyleCnt="4"/>
      <dgm:spPr/>
    </dgm:pt>
    <dgm:pt modelId="{BEC5282D-3983-45F3-A3FE-E253DCAC1D11}" type="pres">
      <dgm:prSet presAssocID="{BF912491-821D-4855-8335-DE871DAD341D}" presName="visible" presStyleLbl="node1" presStyleIdx="0" presStyleCnt="4"/>
      <dgm:spPr/>
    </dgm:pt>
    <dgm:pt modelId="{866FF811-6B4E-442A-81F1-51109C7FE491}" type="pres">
      <dgm:prSet presAssocID="{1BB42BA7-38A1-4532-8B27-D3565603AD6A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E9AEB76-66EA-4C4D-AB76-2A960405437C}" type="pres">
      <dgm:prSet presAssocID="{20F4E0DD-7611-402A-849A-2890FA2974EB}" presName="node" presStyleCnt="0"/>
      <dgm:spPr/>
    </dgm:pt>
    <dgm:pt modelId="{F09200F4-9F8F-4BD4-AE76-3275EDDDD10E}" type="pres">
      <dgm:prSet presAssocID="{20F4E0DD-7611-402A-849A-2890FA2974EB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3958-07B0-4460-BCB8-0AF63C7D5D78}" type="pres">
      <dgm:prSet presAssocID="{20F4E0DD-7611-402A-849A-2890FA2974EB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D89E9-6424-4D74-AC91-BF828E471019}" type="pres">
      <dgm:prSet presAssocID="{1A046249-0A9C-48A9-8E22-423F4D86E6B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89466274-8613-455F-AEF2-5235BA1FAFCF}" type="pres">
      <dgm:prSet presAssocID="{F63C71EE-4D77-4193-8EF0-10DD4F97D52B}" presName="node" presStyleCnt="0"/>
      <dgm:spPr/>
    </dgm:pt>
    <dgm:pt modelId="{F0E909B4-41C6-40CF-AB05-C1EDF3348024}" type="pres">
      <dgm:prSet presAssocID="{F63C71EE-4D77-4193-8EF0-10DD4F97D52B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60662-7CF8-49C3-8FE5-E3F8B61FF256}" type="pres">
      <dgm:prSet presAssocID="{F63C71EE-4D77-4193-8EF0-10DD4F97D52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00988-C2F1-4331-96D0-4A95C9337295}" type="pres">
      <dgm:prSet presAssocID="{0FF1E5B5-4D5F-454C-AEA1-937AC33D824E}" presName="Name25" presStyleLbl="parChTrans1D1" presStyleIdx="2" presStyleCnt="3"/>
      <dgm:spPr/>
      <dgm:t>
        <a:bodyPr/>
        <a:lstStyle/>
        <a:p>
          <a:endParaRPr lang="en-US"/>
        </a:p>
      </dgm:t>
    </dgm:pt>
    <dgm:pt modelId="{1ECD7C9B-B771-44F9-87A8-1F4C821D61F9}" type="pres">
      <dgm:prSet presAssocID="{0B9A83A0-E57D-407E-B1FE-489659C25806}" presName="node" presStyleCnt="0"/>
      <dgm:spPr/>
    </dgm:pt>
    <dgm:pt modelId="{0251B29F-4950-48FB-ADDD-0301C750C0D9}" type="pres">
      <dgm:prSet presAssocID="{0B9A83A0-E57D-407E-B1FE-489659C25806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D4196-56E1-4E17-A100-50F1DC83999E}" type="pres">
      <dgm:prSet presAssocID="{0B9A83A0-E57D-407E-B1FE-489659C25806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076E05-184E-435B-887A-C3D83B529C49}" srcId="{0B9A83A0-E57D-407E-B1FE-489659C25806}" destId="{97DEC618-1C15-4513-93EF-07066EAFACD4}" srcOrd="0" destOrd="0" parTransId="{01374DA7-3881-4BC4-98B9-AA6C0A04DF00}" sibTransId="{5801DD2D-DA8C-4C20-A80F-61B0B6318FAF}"/>
    <dgm:cxn modelId="{97EF1B63-DDDE-1B42-A297-54E3A4AF1D26}" type="presOf" srcId="{0FF1E5B5-4D5F-454C-AEA1-937AC33D824E}" destId="{C1100988-C2F1-4331-96D0-4A95C9337295}" srcOrd="0" destOrd="0" presId="urn:microsoft.com/office/officeart/2005/8/layout/radial2"/>
    <dgm:cxn modelId="{8A8213A0-2E85-2442-93F9-DA2DDC17D725}" type="presOf" srcId="{F63C71EE-4D77-4193-8EF0-10DD4F97D52B}" destId="{F0E909B4-41C6-40CF-AB05-C1EDF3348024}" srcOrd="0" destOrd="0" presId="urn:microsoft.com/office/officeart/2005/8/layout/radial2"/>
    <dgm:cxn modelId="{946A0CEC-3B88-E346-8765-A4467897B1BC}" type="presOf" srcId="{BA3906C2-FB0F-47A7-ADB4-AE828763E724}" destId="{E7F60662-7CF8-49C3-8FE5-E3F8B61FF256}" srcOrd="0" destOrd="0" presId="urn:microsoft.com/office/officeart/2005/8/layout/radial2"/>
    <dgm:cxn modelId="{A2A8B203-0129-1A46-B21B-56A7A0043A5A}" type="presOf" srcId="{BF912491-821D-4855-8335-DE871DAD341D}" destId="{EB2CCAC9-8FE0-4769-8685-8B943FB37306}" srcOrd="0" destOrd="0" presId="urn:microsoft.com/office/officeart/2005/8/layout/radial2"/>
    <dgm:cxn modelId="{A9891123-C299-4AA4-BDB4-2659DC274265}" srcId="{F63C71EE-4D77-4193-8EF0-10DD4F97D52B}" destId="{BA3906C2-FB0F-47A7-ADB4-AE828763E724}" srcOrd="0" destOrd="0" parTransId="{28672314-2BF6-4866-AB3B-3BBB638C6D90}" sibTransId="{BA476E5B-6814-44AE-ADDA-2368FBC1DB4D}"/>
    <dgm:cxn modelId="{C073E960-316F-1541-887F-7E40A14AA97B}" type="presOf" srcId="{97DEC618-1C15-4513-93EF-07066EAFACD4}" destId="{54AD4196-56E1-4E17-A100-50F1DC83999E}" srcOrd="0" destOrd="0" presId="urn:microsoft.com/office/officeart/2005/8/layout/radial2"/>
    <dgm:cxn modelId="{7F479871-A26F-47D4-915C-AF7C8D9C3E03}" srcId="{20F4E0DD-7611-402A-849A-2890FA2974EB}" destId="{CBBE050D-37A7-4AD4-9867-05717EEA8F17}" srcOrd="0" destOrd="0" parTransId="{7E762EDC-2BAC-4B4D-BF2D-04077E249A5E}" sibTransId="{9D7CDEF3-3F5A-4053-A09B-36FE5B4119CA}"/>
    <dgm:cxn modelId="{06891A07-895B-B443-9117-4AB3AFDCB99B}" type="presOf" srcId="{1A046249-0A9C-48A9-8E22-423F4D86E6BA}" destId="{75AD89E9-6424-4D74-AC91-BF828E471019}" srcOrd="0" destOrd="0" presId="urn:microsoft.com/office/officeart/2005/8/layout/radial2"/>
    <dgm:cxn modelId="{25A8C7B5-F77B-AB44-95E2-5396FDEB1423}" type="presOf" srcId="{1BB42BA7-38A1-4532-8B27-D3565603AD6A}" destId="{866FF811-6B4E-442A-81F1-51109C7FE491}" srcOrd="0" destOrd="0" presId="urn:microsoft.com/office/officeart/2005/8/layout/radial2"/>
    <dgm:cxn modelId="{BEF56758-3F7F-A04B-AD24-0049BA44D08D}" type="presOf" srcId="{CBBE050D-37A7-4AD4-9867-05717EEA8F17}" destId="{680B3958-07B0-4460-BCB8-0AF63C7D5D78}" srcOrd="0" destOrd="0" presId="urn:microsoft.com/office/officeart/2005/8/layout/radial2"/>
    <dgm:cxn modelId="{4E0634DF-87C3-448F-8D0B-C7F34ACFF562}" srcId="{BF912491-821D-4855-8335-DE871DAD341D}" destId="{20F4E0DD-7611-402A-849A-2890FA2974EB}" srcOrd="0" destOrd="0" parTransId="{1BB42BA7-38A1-4532-8B27-D3565603AD6A}" sibTransId="{22C4C33F-7266-44A0-B2CC-198DBE7F792C}"/>
    <dgm:cxn modelId="{4F3B448B-6147-6C45-8764-72D1CF6AB1CF}" type="presOf" srcId="{20F4E0DD-7611-402A-849A-2890FA2974EB}" destId="{F09200F4-9F8F-4BD4-AE76-3275EDDDD10E}" srcOrd="0" destOrd="0" presId="urn:microsoft.com/office/officeart/2005/8/layout/radial2"/>
    <dgm:cxn modelId="{AC6DBEF1-ABA1-400C-8494-E21581D61F35}" srcId="{BF912491-821D-4855-8335-DE871DAD341D}" destId="{0B9A83A0-E57D-407E-B1FE-489659C25806}" srcOrd="2" destOrd="0" parTransId="{0FF1E5B5-4D5F-454C-AEA1-937AC33D824E}" sibTransId="{4C288ABC-3175-4EE6-9FFF-00D99AD25AFB}"/>
    <dgm:cxn modelId="{4E297025-8997-1040-A07A-C32B90C634C7}" type="presOf" srcId="{0B9A83A0-E57D-407E-B1FE-489659C25806}" destId="{0251B29F-4950-48FB-ADDD-0301C750C0D9}" srcOrd="0" destOrd="0" presId="urn:microsoft.com/office/officeart/2005/8/layout/radial2"/>
    <dgm:cxn modelId="{339494EF-938B-4CB8-BBA6-D9B089664FC3}" srcId="{BF912491-821D-4855-8335-DE871DAD341D}" destId="{F63C71EE-4D77-4193-8EF0-10DD4F97D52B}" srcOrd="1" destOrd="0" parTransId="{1A046249-0A9C-48A9-8E22-423F4D86E6BA}" sibTransId="{B26BC260-703B-4030-889E-A0E54405AC64}"/>
    <dgm:cxn modelId="{4AEB6EF7-FB1A-3647-9121-5EA8168FF415}" type="presParOf" srcId="{EB2CCAC9-8FE0-4769-8685-8B943FB37306}" destId="{81D8B07D-B4BB-41A8-8748-E3C8BA4D5658}" srcOrd="0" destOrd="0" presId="urn:microsoft.com/office/officeart/2005/8/layout/radial2"/>
    <dgm:cxn modelId="{A6E01A81-E2E6-784F-9E0F-DB8CBC2A6936}" type="presParOf" srcId="{81D8B07D-B4BB-41A8-8748-E3C8BA4D5658}" destId="{A0E34BEF-51E2-4925-A45B-1B8DF2570568}" srcOrd="0" destOrd="0" presId="urn:microsoft.com/office/officeart/2005/8/layout/radial2"/>
    <dgm:cxn modelId="{EBEDD356-BE9C-1B41-97DC-077016501B60}" type="presParOf" srcId="{A0E34BEF-51E2-4925-A45B-1B8DF2570568}" destId="{BFF551F3-E3BD-4A51-B1CA-2C33424D9D27}" srcOrd="0" destOrd="0" presId="urn:microsoft.com/office/officeart/2005/8/layout/radial2"/>
    <dgm:cxn modelId="{67CADC50-3CC3-9249-AEDA-0653F4587E25}" type="presParOf" srcId="{A0E34BEF-51E2-4925-A45B-1B8DF2570568}" destId="{BEC5282D-3983-45F3-A3FE-E253DCAC1D11}" srcOrd="1" destOrd="0" presId="urn:microsoft.com/office/officeart/2005/8/layout/radial2"/>
    <dgm:cxn modelId="{804BC01C-3909-564B-99DA-A412C6D734B3}" type="presParOf" srcId="{81D8B07D-B4BB-41A8-8748-E3C8BA4D5658}" destId="{866FF811-6B4E-442A-81F1-51109C7FE491}" srcOrd="1" destOrd="0" presId="urn:microsoft.com/office/officeart/2005/8/layout/radial2"/>
    <dgm:cxn modelId="{56E67DBC-D164-0B4E-A2E1-730537BA3B50}" type="presParOf" srcId="{81D8B07D-B4BB-41A8-8748-E3C8BA4D5658}" destId="{9E9AEB76-66EA-4C4D-AB76-2A960405437C}" srcOrd="2" destOrd="0" presId="urn:microsoft.com/office/officeart/2005/8/layout/radial2"/>
    <dgm:cxn modelId="{42A98A5A-E22F-0544-8CEF-CA464BB8ABE8}" type="presParOf" srcId="{9E9AEB76-66EA-4C4D-AB76-2A960405437C}" destId="{F09200F4-9F8F-4BD4-AE76-3275EDDDD10E}" srcOrd="0" destOrd="0" presId="urn:microsoft.com/office/officeart/2005/8/layout/radial2"/>
    <dgm:cxn modelId="{D9F7C39F-5A92-3E49-9BB8-A483B12C2852}" type="presParOf" srcId="{9E9AEB76-66EA-4C4D-AB76-2A960405437C}" destId="{680B3958-07B0-4460-BCB8-0AF63C7D5D78}" srcOrd="1" destOrd="0" presId="urn:microsoft.com/office/officeart/2005/8/layout/radial2"/>
    <dgm:cxn modelId="{F51455BD-0E90-814C-8034-362732FEE898}" type="presParOf" srcId="{81D8B07D-B4BB-41A8-8748-E3C8BA4D5658}" destId="{75AD89E9-6424-4D74-AC91-BF828E471019}" srcOrd="3" destOrd="0" presId="urn:microsoft.com/office/officeart/2005/8/layout/radial2"/>
    <dgm:cxn modelId="{9FBBA45C-0195-1046-816C-4ED569E0F602}" type="presParOf" srcId="{81D8B07D-B4BB-41A8-8748-E3C8BA4D5658}" destId="{89466274-8613-455F-AEF2-5235BA1FAFCF}" srcOrd="4" destOrd="0" presId="urn:microsoft.com/office/officeart/2005/8/layout/radial2"/>
    <dgm:cxn modelId="{F3CD8287-EC70-F543-AECC-E888D1F3C242}" type="presParOf" srcId="{89466274-8613-455F-AEF2-5235BA1FAFCF}" destId="{F0E909B4-41C6-40CF-AB05-C1EDF3348024}" srcOrd="0" destOrd="0" presId="urn:microsoft.com/office/officeart/2005/8/layout/radial2"/>
    <dgm:cxn modelId="{86EF9DBF-2F89-AB43-8B6B-4D0AADEA011D}" type="presParOf" srcId="{89466274-8613-455F-AEF2-5235BA1FAFCF}" destId="{E7F60662-7CF8-49C3-8FE5-E3F8B61FF256}" srcOrd="1" destOrd="0" presId="urn:microsoft.com/office/officeart/2005/8/layout/radial2"/>
    <dgm:cxn modelId="{B9F89465-7506-4E4F-882C-910D6D2D09F9}" type="presParOf" srcId="{81D8B07D-B4BB-41A8-8748-E3C8BA4D5658}" destId="{C1100988-C2F1-4331-96D0-4A95C9337295}" srcOrd="5" destOrd="0" presId="urn:microsoft.com/office/officeart/2005/8/layout/radial2"/>
    <dgm:cxn modelId="{AE1981A2-F873-7E4A-BBAC-F02804F6F275}" type="presParOf" srcId="{81D8B07D-B4BB-41A8-8748-E3C8BA4D5658}" destId="{1ECD7C9B-B771-44F9-87A8-1F4C821D61F9}" srcOrd="6" destOrd="0" presId="urn:microsoft.com/office/officeart/2005/8/layout/radial2"/>
    <dgm:cxn modelId="{34A7A8C1-14CC-2D4F-9A23-5EC07F3CD94C}" type="presParOf" srcId="{1ECD7C9B-B771-44F9-87A8-1F4C821D61F9}" destId="{0251B29F-4950-48FB-ADDD-0301C750C0D9}" srcOrd="0" destOrd="0" presId="urn:microsoft.com/office/officeart/2005/8/layout/radial2"/>
    <dgm:cxn modelId="{AEF14F5C-9795-4340-B79C-9FBB982DA0EB}" type="presParOf" srcId="{1ECD7C9B-B771-44F9-87A8-1F4C821D61F9}" destId="{54AD4196-56E1-4E17-A100-50F1DC83999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75E00-90A2-448E-951B-9B69DDDE8F49}">
      <dsp:nvSpPr>
        <dsp:cNvPr id="0" name=""/>
        <dsp:cNvSpPr/>
      </dsp:nvSpPr>
      <dsp:spPr>
        <a:xfrm>
          <a:off x="784264" y="42703"/>
          <a:ext cx="2049780" cy="20497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What no one else is doing</a:t>
          </a:r>
        </a:p>
      </dsp:txBody>
      <dsp:txXfrm>
        <a:off x="1057568" y="401415"/>
        <a:ext cx="1503172" cy="922401"/>
      </dsp:txXfrm>
    </dsp:sp>
    <dsp:sp modelId="{03E28A8F-86C4-4EB4-9AC4-B4CEFCF760D6}">
      <dsp:nvSpPr>
        <dsp:cNvPr id="0" name=""/>
        <dsp:cNvSpPr/>
      </dsp:nvSpPr>
      <dsp:spPr>
        <a:xfrm>
          <a:off x="1523893" y="1323816"/>
          <a:ext cx="2049780" cy="20497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What our partners are already working on</a:t>
          </a:r>
        </a:p>
      </dsp:txBody>
      <dsp:txXfrm>
        <a:off x="2150784" y="1853342"/>
        <a:ext cx="1229868" cy="1127379"/>
      </dsp:txXfrm>
    </dsp:sp>
    <dsp:sp modelId="{7153D1F4-DB7F-4012-8787-A7704B46CD50}">
      <dsp:nvSpPr>
        <dsp:cNvPr id="0" name=""/>
        <dsp:cNvSpPr/>
      </dsp:nvSpPr>
      <dsp:spPr>
        <a:xfrm>
          <a:off x="44635" y="1323816"/>
          <a:ext cx="2049780" cy="20497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What we have the capacity to do</a:t>
          </a:r>
        </a:p>
      </dsp:txBody>
      <dsp:txXfrm>
        <a:off x="237656" y="1853342"/>
        <a:ext cx="1229868" cy="1127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8BBEC-47F5-4BC4-9E3E-B7D2F11C5028}">
      <dsp:nvSpPr>
        <dsp:cNvPr id="0" name=""/>
        <dsp:cNvSpPr/>
      </dsp:nvSpPr>
      <dsp:spPr>
        <a:xfrm>
          <a:off x="2785566" y="1551326"/>
          <a:ext cx="1543175" cy="1497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 Black" panose="020B0A04020102020204" pitchFamily="34" charset="0"/>
            </a:rPr>
            <a:t>Organizing  Team</a:t>
          </a:r>
        </a:p>
      </dsp:txBody>
      <dsp:txXfrm>
        <a:off x="3011559" y="1770680"/>
        <a:ext cx="1091189" cy="1059134"/>
      </dsp:txXfrm>
    </dsp:sp>
    <dsp:sp modelId="{0C84D02D-7318-4D68-8E30-47346E5E87C7}">
      <dsp:nvSpPr>
        <dsp:cNvPr id="0" name=""/>
        <dsp:cNvSpPr/>
      </dsp:nvSpPr>
      <dsp:spPr>
        <a:xfrm rot="16245641">
          <a:off x="3435693" y="1402205"/>
          <a:ext cx="266342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266342" y="16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62206" y="1411570"/>
        <a:ext cx="13317" cy="13317"/>
      </dsp:txXfrm>
    </dsp:sp>
    <dsp:sp modelId="{54693B75-8612-42C8-92CD-0BC729044A54}">
      <dsp:nvSpPr>
        <dsp:cNvPr id="0" name=""/>
        <dsp:cNvSpPr/>
      </dsp:nvSpPr>
      <dsp:spPr>
        <a:xfrm>
          <a:off x="2945720" y="18483"/>
          <a:ext cx="1266641" cy="1266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rial Black" panose="020B0A04020102020204" pitchFamily="34" charset="0"/>
            </a:rPr>
            <a:t>Team Lead</a:t>
          </a:r>
        </a:p>
      </dsp:txBody>
      <dsp:txXfrm>
        <a:off x="3131215" y="203978"/>
        <a:ext cx="895651" cy="895651"/>
      </dsp:txXfrm>
    </dsp:sp>
    <dsp:sp modelId="{54DAB942-E8AC-4A38-B1EE-F2E06B73B97D}">
      <dsp:nvSpPr>
        <dsp:cNvPr id="0" name=""/>
        <dsp:cNvSpPr/>
      </dsp:nvSpPr>
      <dsp:spPr>
        <a:xfrm rot="20520000">
          <a:off x="4282819" y="2008510"/>
          <a:ext cx="245785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245785" y="16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99567" y="2018389"/>
        <a:ext cx="12289" cy="12289"/>
      </dsp:txXfrm>
    </dsp:sp>
    <dsp:sp modelId="{98020AFA-0693-4873-9556-496C85BDE03C}">
      <dsp:nvSpPr>
        <dsp:cNvPr id="0" name=""/>
        <dsp:cNvSpPr/>
      </dsp:nvSpPr>
      <dsp:spPr>
        <a:xfrm>
          <a:off x="4491593" y="1157530"/>
          <a:ext cx="1266641" cy="1266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rial Black" panose="020B0A04020102020204" pitchFamily="34" charset="0"/>
            </a:rPr>
            <a:t>Team Lead</a:t>
          </a:r>
        </a:p>
      </dsp:txBody>
      <dsp:txXfrm>
        <a:off x="4677088" y="1343025"/>
        <a:ext cx="895651" cy="895651"/>
      </dsp:txXfrm>
    </dsp:sp>
    <dsp:sp modelId="{11C66D0B-B197-4E72-9947-8DFEFC9CE1E1}">
      <dsp:nvSpPr>
        <dsp:cNvPr id="0" name=""/>
        <dsp:cNvSpPr/>
      </dsp:nvSpPr>
      <dsp:spPr>
        <a:xfrm rot="3240000">
          <a:off x="3948530" y="3000868"/>
          <a:ext cx="258594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258594" y="16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71362" y="3010427"/>
        <a:ext cx="12929" cy="12929"/>
      </dsp:txXfrm>
    </dsp:sp>
    <dsp:sp modelId="{63C4A055-9E64-4C24-BF6B-C002013EE0CF}">
      <dsp:nvSpPr>
        <dsp:cNvPr id="0" name=""/>
        <dsp:cNvSpPr/>
      </dsp:nvSpPr>
      <dsp:spPr>
        <a:xfrm>
          <a:off x="3892762" y="3000542"/>
          <a:ext cx="1266641" cy="1266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rial Black" panose="020B0A04020102020204" pitchFamily="34" charset="0"/>
            </a:rPr>
            <a:t>Team Lead</a:t>
          </a:r>
        </a:p>
      </dsp:txBody>
      <dsp:txXfrm>
        <a:off x="4078257" y="3186037"/>
        <a:ext cx="895651" cy="895651"/>
      </dsp:txXfrm>
    </dsp:sp>
    <dsp:sp modelId="{2682E2EF-7CEA-4496-8F27-4896994BA047}">
      <dsp:nvSpPr>
        <dsp:cNvPr id="0" name=""/>
        <dsp:cNvSpPr/>
      </dsp:nvSpPr>
      <dsp:spPr>
        <a:xfrm rot="7560000">
          <a:off x="2907184" y="3000868"/>
          <a:ext cx="258594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258594" y="16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30016" y="3010427"/>
        <a:ext cx="12929" cy="12929"/>
      </dsp:txXfrm>
    </dsp:sp>
    <dsp:sp modelId="{7FB21305-ABA6-4011-862F-5D8D5D0E2463}">
      <dsp:nvSpPr>
        <dsp:cNvPr id="0" name=""/>
        <dsp:cNvSpPr/>
      </dsp:nvSpPr>
      <dsp:spPr>
        <a:xfrm>
          <a:off x="1954904" y="3000542"/>
          <a:ext cx="1266641" cy="1266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rial Black" panose="020B0A04020102020204" pitchFamily="34" charset="0"/>
            </a:rPr>
            <a:t>Team Lead</a:t>
          </a:r>
        </a:p>
      </dsp:txBody>
      <dsp:txXfrm>
        <a:off x="2140399" y="3186037"/>
        <a:ext cx="895651" cy="895651"/>
      </dsp:txXfrm>
    </dsp:sp>
    <dsp:sp modelId="{D9697BF2-D274-42A1-B1F0-82461D39C732}">
      <dsp:nvSpPr>
        <dsp:cNvPr id="0" name=""/>
        <dsp:cNvSpPr/>
      </dsp:nvSpPr>
      <dsp:spPr>
        <a:xfrm rot="11880000">
          <a:off x="2585704" y="2008510"/>
          <a:ext cx="245785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245785" y="16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02452" y="2018389"/>
        <a:ext cx="12289" cy="12289"/>
      </dsp:txXfrm>
    </dsp:sp>
    <dsp:sp modelId="{02B37CB9-1CEA-417D-BCCF-115147AB2747}">
      <dsp:nvSpPr>
        <dsp:cNvPr id="0" name=""/>
        <dsp:cNvSpPr/>
      </dsp:nvSpPr>
      <dsp:spPr>
        <a:xfrm>
          <a:off x="1356073" y="1157530"/>
          <a:ext cx="1266641" cy="1266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rial Black" panose="020B0A04020102020204" pitchFamily="34" charset="0"/>
            </a:rPr>
            <a:t>Team Lead</a:t>
          </a:r>
        </a:p>
      </dsp:txBody>
      <dsp:txXfrm>
        <a:off x="1541568" y="1343025"/>
        <a:ext cx="895651" cy="895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8EDC8-88A3-4816-BFD7-B64157A8498C}">
      <dsp:nvSpPr>
        <dsp:cNvPr id="0" name=""/>
        <dsp:cNvSpPr/>
      </dsp:nvSpPr>
      <dsp:spPr>
        <a:xfrm>
          <a:off x="1865461" y="1780488"/>
          <a:ext cx="110961" cy="865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5498"/>
              </a:lnTo>
              <a:lnTo>
                <a:pt x="110961" y="8654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103A6-4271-4F27-8F3D-E42C32B2F125}">
      <dsp:nvSpPr>
        <dsp:cNvPr id="0" name=""/>
        <dsp:cNvSpPr/>
      </dsp:nvSpPr>
      <dsp:spPr>
        <a:xfrm>
          <a:off x="1865461" y="1780488"/>
          <a:ext cx="110961" cy="340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81"/>
              </a:lnTo>
              <a:lnTo>
                <a:pt x="110961" y="340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2C551-5E45-4898-B346-1AAF1F5D10E6}">
      <dsp:nvSpPr>
        <dsp:cNvPr id="0" name=""/>
        <dsp:cNvSpPr/>
      </dsp:nvSpPr>
      <dsp:spPr>
        <a:xfrm>
          <a:off x="1266269" y="1242688"/>
          <a:ext cx="895088" cy="167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55"/>
              </a:lnTo>
              <a:lnTo>
                <a:pt x="895088" y="90255"/>
              </a:lnTo>
              <a:lnTo>
                <a:pt x="895088" y="1679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0A294-938F-4FA6-ACD4-4600F648A5AB}">
      <dsp:nvSpPr>
        <dsp:cNvPr id="0" name=""/>
        <dsp:cNvSpPr/>
      </dsp:nvSpPr>
      <dsp:spPr>
        <a:xfrm>
          <a:off x="1220549" y="1242688"/>
          <a:ext cx="91440" cy="167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9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DB086-88CB-42D1-8588-8795A5B8B6FA}">
      <dsp:nvSpPr>
        <dsp:cNvPr id="0" name=""/>
        <dsp:cNvSpPr/>
      </dsp:nvSpPr>
      <dsp:spPr>
        <a:xfrm>
          <a:off x="75284" y="1780488"/>
          <a:ext cx="110961" cy="865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5498"/>
              </a:lnTo>
              <a:lnTo>
                <a:pt x="110961" y="8654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1AB65-751D-4066-A2EC-814ECD0A1C85}">
      <dsp:nvSpPr>
        <dsp:cNvPr id="0" name=""/>
        <dsp:cNvSpPr/>
      </dsp:nvSpPr>
      <dsp:spPr>
        <a:xfrm>
          <a:off x="75284" y="1780488"/>
          <a:ext cx="110961" cy="340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81"/>
              </a:lnTo>
              <a:lnTo>
                <a:pt x="110961" y="3402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82A17-4A1D-4719-90FD-39ADBFBFAC58}">
      <dsp:nvSpPr>
        <dsp:cNvPr id="0" name=""/>
        <dsp:cNvSpPr/>
      </dsp:nvSpPr>
      <dsp:spPr>
        <a:xfrm>
          <a:off x="371181" y="1242688"/>
          <a:ext cx="895088" cy="167928"/>
        </a:xfrm>
        <a:custGeom>
          <a:avLst/>
          <a:gdLst/>
          <a:ahLst/>
          <a:cxnLst/>
          <a:rect l="0" t="0" r="0" b="0"/>
          <a:pathLst>
            <a:path>
              <a:moveTo>
                <a:pt x="895088" y="0"/>
              </a:moveTo>
              <a:lnTo>
                <a:pt x="895088" y="90255"/>
              </a:lnTo>
              <a:lnTo>
                <a:pt x="0" y="90255"/>
              </a:lnTo>
              <a:lnTo>
                <a:pt x="0" y="1679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747D8-73C4-4B47-86D5-00D25124B553}">
      <dsp:nvSpPr>
        <dsp:cNvPr id="0" name=""/>
        <dsp:cNvSpPr/>
      </dsp:nvSpPr>
      <dsp:spPr>
        <a:xfrm>
          <a:off x="896398" y="872817"/>
          <a:ext cx="739742" cy="369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Leader</a:t>
          </a:r>
        </a:p>
      </dsp:txBody>
      <dsp:txXfrm>
        <a:off x="896398" y="872817"/>
        <a:ext cx="739742" cy="369871"/>
      </dsp:txXfrm>
    </dsp:sp>
    <dsp:sp modelId="{7E687078-9208-4A85-BE56-51E6E2BE9BD7}">
      <dsp:nvSpPr>
        <dsp:cNvPr id="0" name=""/>
        <dsp:cNvSpPr/>
      </dsp:nvSpPr>
      <dsp:spPr>
        <a:xfrm>
          <a:off x="1310" y="1410617"/>
          <a:ext cx="739742" cy="369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Manager</a:t>
          </a:r>
        </a:p>
      </dsp:txBody>
      <dsp:txXfrm>
        <a:off x="1310" y="1410617"/>
        <a:ext cx="739742" cy="369871"/>
      </dsp:txXfrm>
    </dsp:sp>
    <dsp:sp modelId="{222EC4C4-553B-4B61-987E-228713B01992}">
      <dsp:nvSpPr>
        <dsp:cNvPr id="0" name=""/>
        <dsp:cNvSpPr/>
      </dsp:nvSpPr>
      <dsp:spPr>
        <a:xfrm>
          <a:off x="186245" y="1935834"/>
          <a:ext cx="739742" cy="369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Staff</a:t>
          </a:r>
        </a:p>
      </dsp:txBody>
      <dsp:txXfrm>
        <a:off x="186245" y="1935834"/>
        <a:ext cx="739742" cy="369871"/>
      </dsp:txXfrm>
    </dsp:sp>
    <dsp:sp modelId="{CEC44790-5F2D-48E3-B8D5-1D2481E818AD}">
      <dsp:nvSpPr>
        <dsp:cNvPr id="0" name=""/>
        <dsp:cNvSpPr/>
      </dsp:nvSpPr>
      <dsp:spPr>
        <a:xfrm>
          <a:off x="186245" y="2461051"/>
          <a:ext cx="739742" cy="369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Staff</a:t>
          </a:r>
        </a:p>
      </dsp:txBody>
      <dsp:txXfrm>
        <a:off x="186245" y="2461051"/>
        <a:ext cx="739742" cy="369871"/>
      </dsp:txXfrm>
    </dsp:sp>
    <dsp:sp modelId="{E1E61D3B-ED49-49B7-8DAA-2544C5173520}">
      <dsp:nvSpPr>
        <dsp:cNvPr id="0" name=""/>
        <dsp:cNvSpPr/>
      </dsp:nvSpPr>
      <dsp:spPr>
        <a:xfrm>
          <a:off x="896398" y="1410617"/>
          <a:ext cx="739742" cy="369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Manager</a:t>
          </a:r>
        </a:p>
      </dsp:txBody>
      <dsp:txXfrm>
        <a:off x="896398" y="1410617"/>
        <a:ext cx="739742" cy="369871"/>
      </dsp:txXfrm>
    </dsp:sp>
    <dsp:sp modelId="{B3C97B80-F3F3-4F69-A97B-B33FF2C84162}">
      <dsp:nvSpPr>
        <dsp:cNvPr id="0" name=""/>
        <dsp:cNvSpPr/>
      </dsp:nvSpPr>
      <dsp:spPr>
        <a:xfrm>
          <a:off x="1791486" y="1410617"/>
          <a:ext cx="739742" cy="369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Manager</a:t>
          </a:r>
        </a:p>
      </dsp:txBody>
      <dsp:txXfrm>
        <a:off x="1791486" y="1410617"/>
        <a:ext cx="739742" cy="369871"/>
      </dsp:txXfrm>
    </dsp:sp>
    <dsp:sp modelId="{EB262168-4412-457F-AB09-EDF672ED9A73}">
      <dsp:nvSpPr>
        <dsp:cNvPr id="0" name=""/>
        <dsp:cNvSpPr/>
      </dsp:nvSpPr>
      <dsp:spPr>
        <a:xfrm>
          <a:off x="1976422" y="1935834"/>
          <a:ext cx="739742" cy="369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Staff</a:t>
          </a:r>
        </a:p>
      </dsp:txBody>
      <dsp:txXfrm>
        <a:off x="1976422" y="1935834"/>
        <a:ext cx="739742" cy="369871"/>
      </dsp:txXfrm>
    </dsp:sp>
    <dsp:sp modelId="{ABCAA844-066F-4F7F-8CBA-2BCE003FAD9A}">
      <dsp:nvSpPr>
        <dsp:cNvPr id="0" name=""/>
        <dsp:cNvSpPr/>
      </dsp:nvSpPr>
      <dsp:spPr>
        <a:xfrm>
          <a:off x="1976422" y="2461051"/>
          <a:ext cx="739742" cy="369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Staff</a:t>
          </a:r>
        </a:p>
      </dsp:txBody>
      <dsp:txXfrm>
        <a:off x="1976422" y="2461051"/>
        <a:ext cx="739742" cy="3698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00988-C2F1-4331-96D0-4A95C9337295}">
      <dsp:nvSpPr>
        <dsp:cNvPr id="0" name=""/>
        <dsp:cNvSpPr/>
      </dsp:nvSpPr>
      <dsp:spPr>
        <a:xfrm rot="2563626">
          <a:off x="1566750" y="2290012"/>
          <a:ext cx="493905" cy="57568"/>
        </a:xfrm>
        <a:custGeom>
          <a:avLst/>
          <a:gdLst/>
          <a:ahLst/>
          <a:cxnLst/>
          <a:rect l="0" t="0" r="0" b="0"/>
          <a:pathLst>
            <a:path>
              <a:moveTo>
                <a:pt x="0" y="28784"/>
              </a:moveTo>
              <a:lnTo>
                <a:pt x="493905" y="287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D89E9-6424-4D74-AC91-BF828E471019}">
      <dsp:nvSpPr>
        <dsp:cNvPr id="0" name=""/>
        <dsp:cNvSpPr/>
      </dsp:nvSpPr>
      <dsp:spPr>
        <a:xfrm>
          <a:off x="1632292" y="1612220"/>
          <a:ext cx="549746" cy="57568"/>
        </a:xfrm>
        <a:custGeom>
          <a:avLst/>
          <a:gdLst/>
          <a:ahLst/>
          <a:cxnLst/>
          <a:rect l="0" t="0" r="0" b="0"/>
          <a:pathLst>
            <a:path>
              <a:moveTo>
                <a:pt x="0" y="28784"/>
              </a:moveTo>
              <a:lnTo>
                <a:pt x="549746" y="287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FF811-6B4E-442A-81F1-51109C7FE491}">
      <dsp:nvSpPr>
        <dsp:cNvPr id="0" name=""/>
        <dsp:cNvSpPr/>
      </dsp:nvSpPr>
      <dsp:spPr>
        <a:xfrm rot="19036374">
          <a:off x="1566750" y="934429"/>
          <a:ext cx="493905" cy="57568"/>
        </a:xfrm>
        <a:custGeom>
          <a:avLst/>
          <a:gdLst/>
          <a:ahLst/>
          <a:cxnLst/>
          <a:rect l="0" t="0" r="0" b="0"/>
          <a:pathLst>
            <a:path>
              <a:moveTo>
                <a:pt x="0" y="28784"/>
              </a:moveTo>
              <a:lnTo>
                <a:pt x="493905" y="287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5282D-3983-45F3-A3FE-E253DCAC1D11}">
      <dsp:nvSpPr>
        <dsp:cNvPr id="0" name=""/>
        <dsp:cNvSpPr/>
      </dsp:nvSpPr>
      <dsp:spPr>
        <a:xfrm>
          <a:off x="290728" y="851849"/>
          <a:ext cx="1578311" cy="157831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9200F4-9F8F-4BD4-AE76-3275EDDDD10E}">
      <dsp:nvSpPr>
        <dsp:cNvPr id="0" name=""/>
        <dsp:cNvSpPr/>
      </dsp:nvSpPr>
      <dsp:spPr>
        <a:xfrm>
          <a:off x="1869444" y="892"/>
          <a:ext cx="946986" cy="946986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008127" y="139575"/>
        <a:ext cx="669620" cy="669620"/>
      </dsp:txXfrm>
    </dsp:sp>
    <dsp:sp modelId="{680B3958-07B0-4460-BCB8-0AF63C7D5D78}">
      <dsp:nvSpPr>
        <dsp:cNvPr id="0" name=""/>
        <dsp:cNvSpPr/>
      </dsp:nvSpPr>
      <dsp:spPr>
        <a:xfrm>
          <a:off x="2911130" y="892"/>
          <a:ext cx="1420479" cy="94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Team Member </a:t>
          </a:r>
        </a:p>
      </dsp:txBody>
      <dsp:txXfrm>
        <a:off x="2911130" y="892"/>
        <a:ext cx="1420479" cy="946986"/>
      </dsp:txXfrm>
    </dsp:sp>
    <dsp:sp modelId="{F0E909B4-41C6-40CF-AB05-C1EDF3348024}">
      <dsp:nvSpPr>
        <dsp:cNvPr id="0" name=""/>
        <dsp:cNvSpPr/>
      </dsp:nvSpPr>
      <dsp:spPr>
        <a:xfrm>
          <a:off x="2182039" y="1167511"/>
          <a:ext cx="946986" cy="946986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320722" y="1306194"/>
        <a:ext cx="669620" cy="669620"/>
      </dsp:txXfrm>
    </dsp:sp>
    <dsp:sp modelId="{E7F60662-7CF8-49C3-8FE5-E3F8B61FF256}">
      <dsp:nvSpPr>
        <dsp:cNvPr id="0" name=""/>
        <dsp:cNvSpPr/>
      </dsp:nvSpPr>
      <dsp:spPr>
        <a:xfrm>
          <a:off x="3223724" y="1167511"/>
          <a:ext cx="1420479" cy="94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Team Member </a:t>
          </a:r>
        </a:p>
      </dsp:txBody>
      <dsp:txXfrm>
        <a:off x="3223724" y="1167511"/>
        <a:ext cx="1420479" cy="946986"/>
      </dsp:txXfrm>
    </dsp:sp>
    <dsp:sp modelId="{0251B29F-4950-48FB-ADDD-0301C750C0D9}">
      <dsp:nvSpPr>
        <dsp:cNvPr id="0" name=""/>
        <dsp:cNvSpPr/>
      </dsp:nvSpPr>
      <dsp:spPr>
        <a:xfrm>
          <a:off x="1869444" y="2334130"/>
          <a:ext cx="946986" cy="946986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008127" y="2472813"/>
        <a:ext cx="669620" cy="669620"/>
      </dsp:txXfrm>
    </dsp:sp>
    <dsp:sp modelId="{54AD4196-56E1-4E17-A100-50F1DC83999E}">
      <dsp:nvSpPr>
        <dsp:cNvPr id="0" name=""/>
        <dsp:cNvSpPr/>
      </dsp:nvSpPr>
      <dsp:spPr>
        <a:xfrm>
          <a:off x="2911130" y="2334130"/>
          <a:ext cx="1420479" cy="94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Team Member </a:t>
          </a:r>
        </a:p>
      </dsp:txBody>
      <dsp:txXfrm>
        <a:off x="2911130" y="2334130"/>
        <a:ext cx="1420479" cy="946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A47FE96-D086-EB47-8AA5-2A902309226E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A4370B-7129-7E40-A5DE-BBC2038E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88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3CF839C-0D0A-CD44-9500-6C6418275E74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BD571DD-88CF-6E44-900F-0EB1704E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206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NAME: Raquel</a:t>
            </a:r>
          </a:p>
          <a:p>
            <a:r>
              <a:rPr lang="en-US" dirty="0"/>
              <a:t>NOTE: NA</a:t>
            </a:r>
            <a:br>
              <a:rPr lang="en-US" dirty="0"/>
            </a:br>
            <a:r>
              <a:rPr lang="en-US" dirty="0"/>
              <a:t>SCRIPT: 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A3A1-1457-4ECC-A8F6-F93CD7C1930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6CB318-E95E-4196-B76F-8D4B6A98F8AF}" type="datetime1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5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NAME: Raquel</a:t>
            </a:r>
          </a:p>
          <a:p>
            <a:r>
              <a:rPr lang="en-US" dirty="0"/>
              <a:t>NOTE: NA</a:t>
            </a:r>
            <a:br>
              <a:rPr lang="en-US" dirty="0"/>
            </a:br>
            <a:r>
              <a:rPr lang="en-US" dirty="0"/>
              <a:t>SCRIPT: CAN Forums</a:t>
            </a:r>
            <a:r>
              <a:rPr lang="en-US" baseline="0" dirty="0"/>
              <a:t> were created to strengthen a network of change agents. </a:t>
            </a:r>
          </a:p>
          <a:p>
            <a:r>
              <a:rPr lang="en-US" baseline="0" dirty="0" err="1"/>
              <a:t>Vitalyst’s</a:t>
            </a:r>
            <a:r>
              <a:rPr lang="en-US" baseline="0" dirty="0"/>
              <a:t> goal is for you to leave today’s session knowing other people, knowing that you are not alone, and with some practical skills and resources to build a stronger more effective organization. </a:t>
            </a:r>
          </a:p>
          <a:p>
            <a:r>
              <a:rPr lang="en-US" baseline="0" dirty="0"/>
              <a:t>This starts with self , like a drop in the water, and has the possibility of becoming a wave of transformation.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A3A1-1457-4ECC-A8F6-F93CD7C19304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0254C0B-B4EC-435F-858B-41F2654C3AA7}" type="datetime1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6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NAME: Raquel</a:t>
            </a:r>
          </a:p>
          <a:p>
            <a:r>
              <a:rPr lang="en-US" dirty="0"/>
              <a:t>NOTE: NA</a:t>
            </a:r>
            <a:br>
              <a:rPr lang="en-US" dirty="0"/>
            </a:br>
            <a:r>
              <a:rPr lang="en-US" dirty="0"/>
              <a:t>SCRIPT: Please keep in mind. </a:t>
            </a:r>
            <a:r>
              <a:rPr lang="en-US" b="1" u="sng" dirty="0"/>
              <a:t>CAN Forums are a high level introduction to subjects that are often complex</a:t>
            </a:r>
            <a:r>
              <a:rPr lang="en-US" dirty="0"/>
              <a:t>. </a:t>
            </a:r>
          </a:p>
          <a:p>
            <a:r>
              <a:rPr lang="en-US" dirty="0"/>
              <a:t>We respect and appreciate the diversity of experience on complex topics because it enriches the conversation, connects people with others who may have a different skill set and lived experience, </a:t>
            </a:r>
          </a:p>
          <a:p>
            <a:r>
              <a:rPr lang="en-US" dirty="0"/>
              <a:t>and because acknowledging together that something is complex is one step to knowing we are</a:t>
            </a:r>
            <a:r>
              <a:rPr lang="en-US" baseline="0" dirty="0"/>
              <a:t> all in this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A3A1-1457-4ECC-A8F6-F93CD7C1930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4E9C93F-0DD9-4310-912E-70AC3C3CD47C}" type="datetime1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80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NAME: Jennifer</a:t>
            </a:r>
          </a:p>
          <a:p>
            <a:r>
              <a:rPr lang="en-US" dirty="0"/>
              <a:t>NOTE: NA</a:t>
            </a:r>
            <a:br>
              <a:rPr lang="en-US" dirty="0"/>
            </a:br>
            <a:r>
              <a:rPr lang="en-US" dirty="0"/>
              <a:t>SCRIPT: 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A3A1-1457-4ECC-A8F6-F93CD7C1930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6CB318-E95E-4196-B76F-8D4B6A98F8AF}" type="datetime1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7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NAME: Jennifer</a:t>
            </a:r>
          </a:p>
          <a:p>
            <a:r>
              <a:rPr lang="en-US" dirty="0"/>
              <a:t>NOTE: Refer to the handout in their folders</a:t>
            </a:r>
            <a:br>
              <a:rPr lang="en-US" dirty="0"/>
            </a:br>
            <a:r>
              <a:rPr lang="en-US" dirty="0"/>
              <a:t>SCRIPT: Please share your name,</a:t>
            </a:r>
            <a:r>
              <a:rPr lang="en-US" baseline="0" dirty="0"/>
              <a:t> organization, and where your work fits into the elements of healthy communities- just among your 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71DD-88CF-6E44-900F-0EB1704ECF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00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NAME: Jennifer</a:t>
            </a:r>
          </a:p>
          <a:p>
            <a:r>
              <a:rPr lang="en-US" dirty="0"/>
              <a:t>NOTE: This is not in their folder. We can have it on the website.</a:t>
            </a:r>
            <a:br>
              <a:rPr lang="en-US" dirty="0"/>
            </a:br>
            <a:r>
              <a:rPr lang="en-US" dirty="0"/>
              <a:t>SCRIPT: Here is our learning arc for this year’s CAN Forum.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71DD-88CF-6E44-900F-0EB1704ECF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46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NAME: Jennifer</a:t>
            </a:r>
          </a:p>
          <a:p>
            <a:r>
              <a:rPr lang="en-US" dirty="0"/>
              <a:t>NOTE: None</a:t>
            </a:r>
            <a:br>
              <a:rPr lang="en-US" dirty="0"/>
            </a:br>
            <a:r>
              <a:rPr lang="en-US" dirty="0"/>
              <a:t>SCRIPT: Desired results set the ground for expectations about what we are trying to achieve in this session…</a:t>
            </a:r>
          </a:p>
          <a:p>
            <a:pPr defTabSz="98497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A3A1-1457-4ECC-A8F6-F93CD7C1930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3EF647-0077-45F6-810D-76727EAB67FA}" type="datetime1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37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NAME: NA</a:t>
            </a:r>
          </a:p>
          <a:p>
            <a:r>
              <a:rPr lang="en-US" dirty="0"/>
              <a:t>NOTE: NA</a:t>
            </a:r>
            <a:br>
              <a:rPr lang="en-US" dirty="0"/>
            </a:br>
            <a:r>
              <a:rPr lang="en-US" dirty="0"/>
              <a:t>SCRIPT: 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A3A1-1457-4ECC-A8F6-F93CD7C19304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6CB318-E95E-4196-B76F-8D4B6A98F8AF}" type="datetime1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3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March 24, 2016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March 24, 2016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8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March 24, 2016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2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1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March 24, 2016</a:t>
            </a:r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8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8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5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6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2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March 24, 2016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6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6034690"/>
            <a:ext cx="9144000" cy="82331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Picture 7" descr="VitalystLogo-FNL-CMYK.pdf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t="35395" r="20279" b="35471"/>
          <a:stretch/>
        </p:blipFill>
        <p:spPr>
          <a:xfrm>
            <a:off x="282001" y="6143683"/>
            <a:ext cx="1616437" cy="612762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/>
              <a:t>March 24, 2016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473219" y="6160228"/>
            <a:ext cx="0" cy="115756"/>
          </a:xfrm>
          <a:prstGeom prst="line">
            <a:avLst/>
          </a:prstGeom>
          <a:ln>
            <a:solidFill>
              <a:srgbClr val="FF93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TagURL-OL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11" y="6591487"/>
            <a:ext cx="3925618" cy="12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4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6.png"/><Relationship Id="rId5" Type="http://schemas.openxmlformats.org/officeDocument/2006/relationships/diagramData" Target="../diagrams/data4.xml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JeffreyZetino@mail.Maricopa.gov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hbconsultants.com/" TargetMode="External"/><Relationship Id="rId5" Type="http://schemas.openxmlformats.org/officeDocument/2006/relationships/hyperlink" Target="http://www.setforlifeaz.org/" TargetMode="External"/><Relationship Id="rId4" Type="http://schemas.openxmlformats.org/officeDocument/2006/relationships/hyperlink" Target="mailto:jennifer@jhbconsultant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HF-TitleScreenAl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4025"/>
            <a:ext cx="7772400" cy="1470025"/>
          </a:xfrm>
        </p:spPr>
        <p:txBody>
          <a:bodyPr/>
          <a:lstStyle/>
          <a:p>
            <a:pPr algn="r">
              <a:lnSpc>
                <a:spcPts val="3980"/>
              </a:lnSpc>
            </a:pPr>
            <a:r>
              <a:rPr lang="en-US" b="1" dirty="0"/>
              <a:t>Advocacy: The People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461" y="3044385"/>
            <a:ext cx="7965740" cy="183168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Change Agent Network Forum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You Can, I Can, We Can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May 25, 2017</a:t>
            </a:r>
          </a:p>
        </p:txBody>
      </p:sp>
      <p:pic>
        <p:nvPicPr>
          <p:cNvPr id="5" name="Picture 4" descr="VitalystLogo-GreyTag-FNL-CMYK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t="30992" r="19951" b="31591"/>
          <a:stretch/>
        </p:blipFill>
        <p:spPr>
          <a:xfrm>
            <a:off x="492460" y="5105288"/>
            <a:ext cx="2730133" cy="131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60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356745" y="619956"/>
            <a:ext cx="8388973" cy="2758017"/>
          </a:xfrm>
          <a:effectLst/>
        </p:spPr>
        <p:txBody>
          <a:bodyPr anchor="t">
            <a:normAutofit/>
          </a:bodyPr>
          <a:lstStyle/>
          <a:p>
            <a:pPr algn="ctr"/>
            <a:r>
              <a:rPr lang="en-US" sz="8900" dirty="0">
                <a:solidFill>
                  <a:srgbClr val="1470B5"/>
                </a:solidFill>
                <a:latin typeface="Arial Black" panose="020B0A04020102020204" pitchFamily="34" charset="0"/>
              </a:rPr>
              <a:t>ADVOCACY</a:t>
            </a:r>
            <a:r>
              <a:rPr lang="en-US" sz="6000" dirty="0">
                <a:solidFill>
                  <a:srgbClr val="1470B5"/>
                </a:solidFill>
                <a:latin typeface="Arial Black" panose="020B0A04020102020204" pitchFamily="34" charset="0"/>
              </a:rPr>
              <a:t> </a:t>
            </a:r>
            <a:br>
              <a:rPr lang="en-US" sz="6000" dirty="0">
                <a:solidFill>
                  <a:srgbClr val="1470B5"/>
                </a:solidFill>
                <a:latin typeface="Arial Black" panose="020B0A04020102020204" pitchFamily="34" charset="0"/>
              </a:rPr>
            </a:br>
            <a:r>
              <a:rPr lang="en-US" sz="6000" dirty="0">
                <a:solidFill>
                  <a:srgbClr val="8CC641"/>
                </a:solidFill>
                <a:latin typeface="Arial Black" panose="020B0A04020102020204" pitchFamily="34" charset="0"/>
              </a:rPr>
              <a:t>Building the People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071" y="4285209"/>
            <a:ext cx="75087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4DB9AF"/>
                </a:solidFill>
                <a:latin typeface="Franklin Gothic Heavy" panose="020B0903020102020204" pitchFamily="34" charset="0"/>
              </a:rPr>
              <a:t>Jeff Zetino</a:t>
            </a:r>
          </a:p>
          <a:p>
            <a:r>
              <a:rPr lang="en-US" sz="2400" i="1" dirty="0">
                <a:solidFill>
                  <a:srgbClr val="4DB9AF"/>
                </a:solidFill>
                <a:latin typeface="Franklin Gothic Heavy" panose="020B0903020102020204" pitchFamily="34" charset="0"/>
              </a:rPr>
              <a:t>Preventive Health Collaborative</a:t>
            </a:r>
          </a:p>
          <a:p>
            <a:r>
              <a:rPr lang="en-US" sz="2400" i="1" dirty="0">
                <a:solidFill>
                  <a:srgbClr val="4DB9AF"/>
                </a:solidFill>
                <a:latin typeface="Franklin Gothic Heavy" panose="020B0903020102020204" pitchFamily="34" charset="0"/>
              </a:rPr>
              <a:t>Maricopa County Department of Public health </a:t>
            </a:r>
          </a:p>
          <a:p>
            <a:r>
              <a:rPr lang="en-US" sz="2400" i="1" dirty="0">
                <a:solidFill>
                  <a:srgbClr val="4DB9AF"/>
                </a:solidFill>
                <a:latin typeface="Franklin Gothic Heavy" panose="020B0903020102020204" pitchFamily="34" charset="0"/>
              </a:rPr>
              <a:t>Consultant and Faculty for VHF Agents of Community 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416836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8755" y="1383309"/>
            <a:ext cx="2959443" cy="42095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During each section: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Context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Table Discussion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Action Commitment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0517" y="2423451"/>
            <a:ext cx="36882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8CC641"/>
                </a:solidFill>
                <a:latin typeface="Arial Black" panose="020B0A04020102020204" pitchFamily="34" charset="0"/>
              </a:rPr>
              <a:t>Purpose </a:t>
            </a:r>
          </a:p>
          <a:p>
            <a:endParaRPr lang="en-US" sz="4800" dirty="0">
              <a:solidFill>
                <a:srgbClr val="8CC641"/>
              </a:solidFill>
              <a:latin typeface="Arial Black" panose="020B0A04020102020204" pitchFamily="34" charset="0"/>
            </a:endParaRPr>
          </a:p>
          <a:p>
            <a:r>
              <a:rPr lang="en-US" sz="4800" dirty="0">
                <a:solidFill>
                  <a:srgbClr val="8CC641"/>
                </a:solidFill>
                <a:latin typeface="Arial Black" panose="020B0A04020102020204" pitchFamily="34" charset="0"/>
              </a:rPr>
              <a:t>Structure </a:t>
            </a:r>
          </a:p>
          <a:p>
            <a:endParaRPr lang="en-US" sz="4800" dirty="0">
              <a:solidFill>
                <a:srgbClr val="8CC641"/>
              </a:solidFill>
              <a:latin typeface="Arial Black" panose="020B0A04020102020204" pitchFamily="34" charset="0"/>
            </a:endParaRPr>
          </a:p>
          <a:p>
            <a:r>
              <a:rPr lang="en-US" sz="4800" dirty="0">
                <a:solidFill>
                  <a:srgbClr val="8CC641"/>
                </a:solidFill>
                <a:latin typeface="Arial Black" panose="020B0A04020102020204" pitchFamily="34" charset="0"/>
              </a:rPr>
              <a:t>Power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4207" y="367646"/>
            <a:ext cx="89487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73ADDA"/>
                </a:solidFill>
                <a:latin typeface="Arial Black" panose="020B0A04020102020204" pitchFamily="34" charset="0"/>
              </a:rPr>
              <a:t>Topics to be covered</a:t>
            </a:r>
          </a:p>
        </p:txBody>
      </p:sp>
    </p:spTree>
    <p:extLst>
      <p:ext uri="{BB962C8B-B14F-4D97-AF65-F5344CB8AC3E}">
        <p14:creationId xmlns:p14="http://schemas.microsoft.com/office/powerpoint/2010/main" val="399597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C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rial Black" panose="020B0A04020102020204" pitchFamily="34" charset="0"/>
              </a:rPr>
              <a:t>Purpose </a:t>
            </a:r>
          </a:p>
        </p:txBody>
      </p:sp>
    </p:spTree>
    <p:extLst>
      <p:ext uri="{BB962C8B-B14F-4D97-AF65-F5344CB8AC3E}">
        <p14:creationId xmlns:p14="http://schemas.microsoft.com/office/powerpoint/2010/main" val="159330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427"/>
            <a:ext cx="4287794" cy="6858000"/>
          </a:xfrm>
          <a:prstGeom prst="rect">
            <a:avLst/>
          </a:prstGeom>
          <a:solidFill>
            <a:srgbClr val="73A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2995" y="1771136"/>
            <a:ext cx="40468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“To provide purpose in the face of uncertainty”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9070" y="411892"/>
            <a:ext cx="4281617" cy="6678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What are we going to do?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How will we do this?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Who is going to do this?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Why should we do this?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By when are we going to do this?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Why should I care?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Why is this work more important than my paying job?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  <a:p>
            <a:pPr algn="ctr"/>
            <a:r>
              <a:rPr lang="en-US" sz="2000" dirty="0">
                <a:solidFill>
                  <a:srgbClr val="8CC641"/>
                </a:solidFill>
                <a:latin typeface="Arial Black" panose="020B0A04020102020204" pitchFamily="34" charset="0"/>
              </a:rPr>
              <a:t>If you don’t have the answers to these questions – then you better have a plan on how you will figure them out and how you will include your stakeholders in developing that plan.  </a:t>
            </a:r>
          </a:p>
        </p:txBody>
      </p:sp>
    </p:spTree>
    <p:extLst>
      <p:ext uri="{BB962C8B-B14F-4D97-AF65-F5344CB8AC3E}">
        <p14:creationId xmlns:p14="http://schemas.microsoft.com/office/powerpoint/2010/main" val="192696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438400"/>
          </a:xfrm>
          <a:prstGeom prst="rect">
            <a:avLst/>
          </a:prstGeom>
          <a:solidFill>
            <a:srgbClr val="8C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Century Gothic" panose="020B0502020202020204" pitchFamily="34" charset="0"/>
              </a:rPr>
              <a:t>        We Don’t Need Brilliant Ideas…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430" y="2964008"/>
            <a:ext cx="80751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rgbClr val="73ADDA"/>
                </a:solidFill>
                <a:latin typeface="Arial Black" panose="020B0A04020102020204" pitchFamily="34" charset="0"/>
              </a:rPr>
              <a:t>We need a disciplined and authentic approach to building deep relationships with </a:t>
            </a:r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community</a:t>
            </a:r>
            <a:r>
              <a:rPr lang="en-US" sz="3200" dirty="0">
                <a:solidFill>
                  <a:srgbClr val="73ADDA"/>
                </a:solidFill>
                <a:latin typeface="Arial Black" panose="020B0A04020102020204" pitchFamily="34" charset="0"/>
              </a:rPr>
              <a:t>, the practice of </a:t>
            </a:r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listening</a:t>
            </a:r>
            <a:r>
              <a:rPr lang="en-US" sz="3200" dirty="0">
                <a:solidFill>
                  <a:srgbClr val="73ADDA"/>
                </a:solidFill>
                <a:latin typeface="Arial Black" panose="020B0A04020102020204" pitchFamily="34" charset="0"/>
              </a:rPr>
              <a:t> for unifying challenges and the extremely hard work of turning </a:t>
            </a:r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intentions into reality</a:t>
            </a:r>
            <a:r>
              <a:rPr lang="en-US" sz="3200" dirty="0">
                <a:solidFill>
                  <a:srgbClr val="73ADDA"/>
                </a:solidFill>
                <a:latin typeface="Arial Black" panose="020B0A04020102020204" pitchFamily="34" charset="0"/>
              </a:rPr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4170408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243" y="214184"/>
            <a:ext cx="72507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25A9E0"/>
                </a:solidFill>
                <a:latin typeface="Arial Black" panose="020B0A04020102020204" pitchFamily="34" charset="0"/>
              </a:rPr>
              <a:t>A process of discovery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849" y="1342598"/>
            <a:ext cx="40591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Building relationships with your community and understanding their priorities.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rgbClr val="8CC641"/>
                </a:solidFill>
                <a:latin typeface="Arial Black" panose="020B0A04020102020204" pitchFamily="34" charset="0"/>
              </a:rPr>
              <a:t>Qualitative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on 1’s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Sharing a Lunch/ Coffee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Developing a Relationship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Sharing your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Listening to others’ Story </a:t>
            </a:r>
          </a:p>
          <a:p>
            <a:endParaRPr lang="en-US" dirty="0"/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rgbClr val="25A9E0"/>
                </a:solidFill>
                <a:latin typeface="Arial Black" panose="020B0A04020102020204" pitchFamily="34" charset="0"/>
              </a:rPr>
              <a:t>Lived Experience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31044" y="1342598"/>
            <a:ext cx="405919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Understanding the outcome measures and the priorities of your stakeholders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rgbClr val="8CC641"/>
                </a:solidFill>
                <a:latin typeface="Arial Black" panose="020B0A04020102020204" pitchFamily="34" charset="0"/>
              </a:rPr>
              <a:t>Quantitative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Census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Health Assessment/ Community Health Improvement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Health Assessments/ State Health Improvement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Institutional Strategic Plans 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rgbClr val="25A9E0"/>
                </a:solidFill>
                <a:latin typeface="Arial Black" panose="020B0A04020102020204" pitchFamily="34" charset="0"/>
              </a:rPr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6206" y="0"/>
            <a:ext cx="4287794" cy="6858000"/>
          </a:xfrm>
          <a:prstGeom prst="rect">
            <a:avLst/>
          </a:prstGeom>
          <a:solidFill>
            <a:srgbClr val="73A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How do we fill the gap?</a:t>
            </a:r>
          </a:p>
          <a:p>
            <a:pPr algn="ctr"/>
            <a:endParaRPr lang="en-US" sz="3200" dirty="0">
              <a:latin typeface="Arial Black" panose="020B0A04020102020204" pitchFamily="34" charset="0"/>
            </a:endParaRPr>
          </a:p>
          <a:p>
            <a:r>
              <a:rPr lang="en-US" sz="2000" dirty="0">
                <a:latin typeface="Arial Black" panose="020B0A04020102020204" pitchFamily="34" charset="0"/>
              </a:rPr>
              <a:t>What should our coalition focus on?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Raise Awareness of Issues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Build Relationships Amongst Stakeholders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Increase Capacity/ Skill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Focus on Network Improvement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Small P Policy Change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Organize Organizations to Advocate for Policy Change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Organize People to Advocate for Change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454" y="1"/>
            <a:ext cx="398218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73ADDA"/>
                </a:solidFill>
                <a:latin typeface="Arial Black" panose="020B0A04020102020204" pitchFamily="34" charset="0"/>
              </a:rPr>
              <a:t>What is our role?</a:t>
            </a:r>
          </a:p>
        </p:txBody>
      </p:sp>
      <p:graphicFrame>
        <p:nvGraphicFramePr>
          <p:cNvPr id="4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111315"/>
              </p:ext>
            </p:extLst>
          </p:nvPr>
        </p:nvGraphicFramePr>
        <p:xfrm>
          <a:off x="337849" y="1557294"/>
          <a:ext cx="361830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2146408" y="1963694"/>
            <a:ext cx="1157288" cy="1476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146408" y="2401845"/>
            <a:ext cx="1157288" cy="1457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96532" y="1594362"/>
            <a:ext cx="65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3696" y="2032512"/>
            <a:ext cx="14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18320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243" y="214184"/>
            <a:ext cx="5428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8CC641"/>
                </a:solidFill>
                <a:latin typeface="Arial Black" panose="020B0A04020102020204" pitchFamily="34" charset="0"/>
              </a:rPr>
              <a:t>Table Discussion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492" y="1795850"/>
            <a:ext cx="813998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Do I feel connected to those I work with? Why/ Why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Do we ever talk about hopes, dreams, fears, frustrations and aspirations? Why/ Why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How can we develop stronger relationships amongst our partners?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58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3A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rial Black" panose="020B0A04020102020204" pitchFamily="34" charset="0"/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8369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1616" y="8238"/>
            <a:ext cx="4862384" cy="6858000"/>
          </a:xfrm>
          <a:prstGeom prst="rect">
            <a:avLst/>
          </a:prstGeom>
          <a:solidFill>
            <a:srgbClr val="73A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80965" y="1786580"/>
            <a:ext cx="2474441" cy="3284838"/>
          </a:xfrm>
          <a:prstGeom prst="ellipse">
            <a:avLst/>
          </a:prstGeom>
          <a:solidFill>
            <a:srgbClr val="8C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3499" y="2767281"/>
            <a:ext cx="23742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73ADDA"/>
                </a:solidFill>
              </a:rPr>
              <a:t>Form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1208" y="2741934"/>
            <a:ext cx="38194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1675" y="2756587"/>
            <a:ext cx="3027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Follows</a:t>
            </a:r>
          </a:p>
        </p:txBody>
      </p:sp>
    </p:spTree>
    <p:extLst>
      <p:ext uri="{BB962C8B-B14F-4D97-AF65-F5344CB8AC3E}">
        <p14:creationId xmlns:p14="http://schemas.microsoft.com/office/powerpoint/2010/main" val="59988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59415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  <a:latin typeface="Cambria" panose="02040503050406030204" pitchFamily="18" charset="0"/>
              </a:rPr>
              <a:t>Welcome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February 21, 2017</a:t>
            </a:r>
          </a:p>
          <a:p>
            <a:pPr algn="r"/>
            <a:endParaRPr lang="en-US" dirty="0"/>
          </a:p>
        </p:txBody>
      </p:sp>
      <p:pic>
        <p:nvPicPr>
          <p:cNvPr id="5" name="Picture 4" descr="VitalystLogo-GreyTag-FNL-CMYK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t="30992" r="19951" b="31591"/>
          <a:stretch/>
        </p:blipFill>
        <p:spPr>
          <a:xfrm>
            <a:off x="1855878" y="728639"/>
            <a:ext cx="5540552" cy="26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1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9427"/>
            <a:ext cx="4665640" cy="6858000"/>
          </a:xfrm>
          <a:prstGeom prst="rect">
            <a:avLst/>
          </a:prstGeom>
          <a:solidFill>
            <a:srgbClr val="73A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Hierarchy </a:t>
            </a:r>
          </a:p>
          <a:p>
            <a:pPr algn="ctr"/>
            <a:r>
              <a:rPr lang="en-US" sz="3600" dirty="0">
                <a:latin typeface="Arial Black" panose="020B0A04020102020204" pitchFamily="34" charset="0"/>
              </a:rPr>
              <a:t>&amp;</a:t>
            </a:r>
          </a:p>
          <a:p>
            <a:pPr algn="ctr"/>
            <a:r>
              <a:rPr lang="en-US" sz="3600" dirty="0">
                <a:latin typeface="Arial Black" panose="020B0A04020102020204" pitchFamily="34" charset="0"/>
              </a:rPr>
              <a:t>Bureaucracy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0924" y="353925"/>
            <a:ext cx="5509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3ADDA"/>
                </a:solidFill>
                <a:latin typeface="Arial Black" panose="020B0A04020102020204" pitchFamily="34" charset="0"/>
              </a:rPr>
              <a:t>Interdependent Leadership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01693"/>
              </p:ext>
            </p:extLst>
          </p:nvPr>
        </p:nvGraphicFramePr>
        <p:xfrm>
          <a:off x="3480307" y="1052100"/>
          <a:ext cx="7114309" cy="4285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552983"/>
              </p:ext>
            </p:extLst>
          </p:nvPr>
        </p:nvGraphicFramePr>
        <p:xfrm>
          <a:off x="1070995" y="1605433"/>
          <a:ext cx="2717475" cy="3716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4938" y="5998128"/>
            <a:ext cx="18325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Control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4317" y="5644117"/>
            <a:ext cx="38262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Growth Through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1745049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9" y="-3844564"/>
            <a:ext cx="8597419" cy="10788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Proliferation of Action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72311" y="2795217"/>
            <a:ext cx="7318545" cy="456546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70775293"/>
              </p:ext>
            </p:extLst>
          </p:nvPr>
        </p:nvGraphicFramePr>
        <p:xfrm>
          <a:off x="4915422" y="3045493"/>
          <a:ext cx="4934933" cy="328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386347">
            <a:off x="684896" y="1885177"/>
            <a:ext cx="4511431" cy="4741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8854" y="4272742"/>
            <a:ext cx="728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Lead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5584" y="31790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Lead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"/>
            <a:ext cx="9355822" cy="2449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srgbClr val="73ADDA"/>
                </a:solidFill>
                <a:latin typeface="Arial Black" panose="020B0A04020102020204" pitchFamily="34" charset="0"/>
              </a:rPr>
              <a:t>Movement </a:t>
            </a:r>
          </a:p>
          <a:p>
            <a:r>
              <a:rPr lang="en-US" sz="5400" dirty="0">
                <a:solidFill>
                  <a:srgbClr val="73ADDA"/>
                </a:solidFill>
                <a:latin typeface="Arial Black" panose="020B0A04020102020204" pitchFamily="34" charset="0"/>
              </a:rPr>
              <a:t>Building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66531" y="43525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Lead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8399" y="495720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AA0F5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Organizing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AA0F5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Team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234171" y="3969671"/>
            <a:ext cx="411480" cy="36576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37192" y="3825370"/>
            <a:ext cx="367838" cy="38537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868411" y="5359096"/>
            <a:ext cx="209897" cy="63056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32935" y="6324944"/>
            <a:ext cx="604161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038531" y="5541975"/>
            <a:ext cx="153289" cy="54309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213880">
            <a:off x="2489145" y="1273737"/>
            <a:ext cx="5695902" cy="22329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67473" y="3161967"/>
            <a:ext cx="728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09" y="2266574"/>
            <a:ext cx="22198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Based on </a:t>
            </a:r>
          </a:p>
          <a:p>
            <a:endParaRPr lang="en-US" dirty="0"/>
          </a:p>
          <a:p>
            <a:r>
              <a:rPr lang="en-US" sz="2800" dirty="0">
                <a:solidFill>
                  <a:srgbClr val="8CC641"/>
                </a:solidFill>
                <a:latin typeface="Arial Black" panose="020B0A04020102020204" pitchFamily="34" charset="0"/>
              </a:rPr>
              <a:t>Autonomy</a:t>
            </a:r>
          </a:p>
          <a:p>
            <a:r>
              <a:rPr lang="en-US" sz="2800" dirty="0">
                <a:solidFill>
                  <a:srgbClr val="8CC641"/>
                </a:solidFill>
                <a:latin typeface="Arial Black" panose="020B0A04020102020204" pitchFamily="34" charset="0"/>
              </a:rPr>
              <a:t>Mastery &amp; </a:t>
            </a:r>
          </a:p>
          <a:p>
            <a:r>
              <a:rPr lang="en-US" sz="2800" dirty="0">
                <a:solidFill>
                  <a:srgbClr val="8CC641"/>
                </a:solidFill>
                <a:latin typeface="Arial Black" panose="020B0A040201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6012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9" y="-3844564"/>
            <a:ext cx="8597419" cy="10788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138613"/>
            <a:ext cx="2589148" cy="1972685"/>
          </a:xfrm>
          <a:prstGeom prst="rect">
            <a:avLst/>
          </a:prstGeom>
        </p:spPr>
      </p:pic>
      <p:sp>
        <p:nvSpPr>
          <p:cNvPr id="4" name="Straight Connector 3"/>
          <p:cNvSpPr/>
          <p:nvPr/>
        </p:nvSpPr>
        <p:spPr>
          <a:xfrm rot="2562637">
            <a:off x="5143288" y="4269418"/>
            <a:ext cx="372032" cy="431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1577"/>
                </a:moveTo>
                <a:lnTo>
                  <a:pt x="496043" y="21577"/>
                </a:lnTo>
              </a:path>
            </a:pathLst>
          </a:custGeom>
          <a:noFill/>
          <a:ln>
            <a:solidFill>
              <a:srgbClr val="25A9E0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aight Connector 4"/>
          <p:cNvSpPr/>
          <p:nvPr/>
        </p:nvSpPr>
        <p:spPr>
          <a:xfrm>
            <a:off x="5192622" y="3591507"/>
            <a:ext cx="413783" cy="431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1577"/>
                </a:moveTo>
                <a:lnTo>
                  <a:pt x="551711" y="21577"/>
                </a:lnTo>
              </a:path>
            </a:pathLst>
          </a:custGeom>
          <a:noFill/>
          <a:ln>
            <a:solidFill>
              <a:srgbClr val="25A9E0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traight Connector 5"/>
          <p:cNvSpPr/>
          <p:nvPr/>
        </p:nvSpPr>
        <p:spPr>
          <a:xfrm rot="19037363">
            <a:off x="5143288" y="2913597"/>
            <a:ext cx="372032" cy="431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1577"/>
                </a:moveTo>
                <a:lnTo>
                  <a:pt x="496043" y="21577"/>
                </a:lnTo>
              </a:path>
            </a:pathLst>
          </a:custGeom>
          <a:noFill/>
          <a:ln>
            <a:solidFill>
              <a:srgbClr val="25A9E0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4186961" y="2824332"/>
            <a:ext cx="1183130" cy="1577507"/>
          </a:xfrm>
          <a:prstGeom prst="ellipse">
            <a:avLst/>
          </a:prstGeom>
          <a:solidFill>
            <a:srgbClr val="25A9E0"/>
          </a:solidFill>
          <a:ln>
            <a:solidFill>
              <a:srgbClr val="25A9E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5371853" y="1972685"/>
            <a:ext cx="709878" cy="946504"/>
            <a:chOff x="2693059" y="605"/>
            <a:chExt cx="946504" cy="946504"/>
          </a:xfrm>
          <a:solidFill>
            <a:srgbClr val="25A9E0"/>
          </a:solidFill>
        </p:grpSpPr>
        <p:sp>
          <p:nvSpPr>
            <p:cNvPr id="16" name="Oval 15"/>
            <p:cNvSpPr/>
            <p:nvPr/>
          </p:nvSpPr>
          <p:spPr>
            <a:xfrm>
              <a:off x="2693059" y="605"/>
              <a:ext cx="946504" cy="946504"/>
            </a:xfrm>
            <a:prstGeom prst="ellipse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55548"/>
                <a:satOff val="-4259"/>
                <a:lumOff val="1177"/>
                <a:alphaOff val="0"/>
              </a:schemeClr>
            </a:fillRef>
            <a:effectRef idx="3">
              <a:schemeClr val="accent4">
                <a:hueOff val="-355548"/>
                <a:satOff val="-4259"/>
                <a:lumOff val="1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8"/>
            <p:cNvSpPr/>
            <p:nvPr/>
          </p:nvSpPr>
          <p:spPr>
            <a:xfrm>
              <a:off x="2831671" y="139217"/>
              <a:ext cx="669280" cy="669280"/>
            </a:xfrm>
            <a:prstGeom prst="rect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06405" y="3139832"/>
            <a:ext cx="709878" cy="946504"/>
            <a:chOff x="3005795" y="1167752"/>
            <a:chExt cx="946504" cy="946504"/>
          </a:xfrm>
          <a:solidFill>
            <a:srgbClr val="25A9E0"/>
          </a:solidFill>
        </p:grpSpPr>
        <p:sp>
          <p:nvSpPr>
            <p:cNvPr id="14" name="Oval 13"/>
            <p:cNvSpPr/>
            <p:nvPr/>
          </p:nvSpPr>
          <p:spPr>
            <a:xfrm>
              <a:off x="3005795" y="1167752"/>
              <a:ext cx="946504" cy="946504"/>
            </a:xfrm>
            <a:prstGeom prst="ellipse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711096"/>
                <a:satOff val="-8517"/>
                <a:lumOff val="2353"/>
                <a:alphaOff val="0"/>
              </a:schemeClr>
            </a:fillRef>
            <a:effectRef idx="3">
              <a:schemeClr val="accent4">
                <a:hueOff val="-711096"/>
                <a:satOff val="-8517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0"/>
            <p:cNvSpPr/>
            <p:nvPr/>
          </p:nvSpPr>
          <p:spPr>
            <a:xfrm>
              <a:off x="3144407" y="1306364"/>
              <a:ext cx="669280" cy="669280"/>
            </a:xfrm>
            <a:prstGeom prst="rect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71853" y="4306980"/>
            <a:ext cx="709878" cy="946504"/>
            <a:chOff x="2693059" y="2334900"/>
            <a:chExt cx="946504" cy="946504"/>
          </a:xfrm>
          <a:solidFill>
            <a:srgbClr val="25A9E0"/>
          </a:solidFill>
        </p:grpSpPr>
        <p:sp>
          <p:nvSpPr>
            <p:cNvPr id="12" name="Oval 11"/>
            <p:cNvSpPr/>
            <p:nvPr/>
          </p:nvSpPr>
          <p:spPr>
            <a:xfrm>
              <a:off x="2693059" y="2334900"/>
              <a:ext cx="946504" cy="946504"/>
            </a:xfrm>
            <a:prstGeom prst="ellipse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066644"/>
                <a:satOff val="-12776"/>
                <a:lumOff val="3530"/>
                <a:alphaOff val="0"/>
              </a:schemeClr>
            </a:fillRef>
            <a:effectRef idx="3">
              <a:schemeClr val="accent4">
                <a:hueOff val="-1066644"/>
                <a:satOff val="-12776"/>
                <a:lumOff val="35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2831671" y="2473512"/>
              <a:ext cx="669280" cy="669280"/>
            </a:xfrm>
            <a:prstGeom prst="rect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412421" y="3259141"/>
            <a:ext cx="728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68" y="2488337"/>
            <a:ext cx="1177131" cy="840634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777036" y="2766316"/>
            <a:ext cx="502716" cy="674605"/>
          </a:xfrm>
          <a:prstGeom prst="ellipse">
            <a:avLst/>
          </a:prstGeom>
          <a:solidFill>
            <a:srgbClr val="8C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9" idx="2"/>
          </p:cNvCxnSpPr>
          <p:nvPr/>
        </p:nvCxnSpPr>
        <p:spPr>
          <a:xfrm flipH="1" flipV="1">
            <a:off x="2579116" y="3103618"/>
            <a:ext cx="1197920" cy="1"/>
          </a:xfrm>
          <a:prstGeom prst="line">
            <a:avLst/>
          </a:prstGeom>
          <a:ln>
            <a:solidFill>
              <a:srgbClr val="8CC6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87250" y="2780577"/>
            <a:ext cx="115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ALT Coach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1994" y="4142230"/>
            <a:ext cx="35796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Support to Catalyze Action</a:t>
            </a:r>
          </a:p>
          <a:p>
            <a:endParaRPr lang="en-US" dirty="0">
              <a:solidFill>
                <a:srgbClr val="8CC641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CC641"/>
                </a:solidFill>
                <a:latin typeface="Arial Black" panose="020B0A04020102020204" pitchFamily="34" charset="0"/>
              </a:rPr>
              <a:t>Convener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CC641"/>
                </a:solidFill>
                <a:latin typeface="Arial Black" panose="020B0A04020102020204" pitchFamily="34" charset="0"/>
              </a:rPr>
              <a:t>Historian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CC641"/>
                </a:solidFill>
                <a:latin typeface="Arial Black" panose="020B0A04020102020204" pitchFamily="34" charset="0"/>
              </a:rPr>
              <a:t>Facilitator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CC641"/>
                </a:solidFill>
                <a:latin typeface="Arial Black" panose="020B0A04020102020204" pitchFamily="34" charset="0"/>
              </a:rPr>
              <a:t>Strategic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CC641"/>
                </a:solidFill>
                <a:latin typeface="Arial Black" panose="020B0A04020102020204" pitchFamily="34" charset="0"/>
              </a:rPr>
              <a:t>Action Planning</a:t>
            </a:r>
          </a:p>
        </p:txBody>
      </p:sp>
    </p:spTree>
    <p:extLst>
      <p:ext uri="{BB962C8B-B14F-4D97-AF65-F5344CB8AC3E}">
        <p14:creationId xmlns:p14="http://schemas.microsoft.com/office/powerpoint/2010/main" val="3350579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9" y="-3844564"/>
            <a:ext cx="8597419" cy="10788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138613"/>
            <a:ext cx="2589148" cy="1972685"/>
          </a:xfrm>
          <a:prstGeom prst="rect">
            <a:avLst/>
          </a:prstGeom>
        </p:spPr>
      </p:pic>
      <p:sp>
        <p:nvSpPr>
          <p:cNvPr id="4" name="Straight Connector 3"/>
          <p:cNvSpPr/>
          <p:nvPr/>
        </p:nvSpPr>
        <p:spPr>
          <a:xfrm rot="2562637">
            <a:off x="5143288" y="4269418"/>
            <a:ext cx="372032" cy="431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1577"/>
                </a:moveTo>
                <a:lnTo>
                  <a:pt x="496043" y="21577"/>
                </a:lnTo>
              </a:path>
            </a:pathLst>
          </a:custGeom>
          <a:noFill/>
          <a:ln>
            <a:solidFill>
              <a:srgbClr val="25A9E0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aight Connector 4"/>
          <p:cNvSpPr/>
          <p:nvPr/>
        </p:nvSpPr>
        <p:spPr>
          <a:xfrm>
            <a:off x="5192622" y="3591507"/>
            <a:ext cx="413783" cy="431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1577"/>
                </a:moveTo>
                <a:lnTo>
                  <a:pt x="551711" y="21577"/>
                </a:lnTo>
              </a:path>
            </a:pathLst>
          </a:custGeom>
          <a:noFill/>
          <a:ln>
            <a:solidFill>
              <a:srgbClr val="25A9E0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traight Connector 5"/>
          <p:cNvSpPr/>
          <p:nvPr/>
        </p:nvSpPr>
        <p:spPr>
          <a:xfrm rot="19037363">
            <a:off x="5143288" y="2913597"/>
            <a:ext cx="372032" cy="431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1577"/>
                </a:moveTo>
                <a:lnTo>
                  <a:pt x="496043" y="21577"/>
                </a:lnTo>
              </a:path>
            </a:pathLst>
          </a:custGeom>
          <a:noFill/>
          <a:ln>
            <a:solidFill>
              <a:srgbClr val="25A9E0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4186961" y="2824332"/>
            <a:ext cx="1183130" cy="1577507"/>
          </a:xfrm>
          <a:prstGeom prst="ellipse">
            <a:avLst/>
          </a:prstGeom>
          <a:solidFill>
            <a:srgbClr val="25A9E0"/>
          </a:solidFill>
          <a:ln>
            <a:solidFill>
              <a:srgbClr val="25A9E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5371853" y="1972685"/>
            <a:ext cx="709878" cy="946504"/>
            <a:chOff x="2693059" y="605"/>
            <a:chExt cx="946504" cy="946504"/>
          </a:xfrm>
          <a:solidFill>
            <a:srgbClr val="25A9E0"/>
          </a:solidFill>
        </p:grpSpPr>
        <p:sp>
          <p:nvSpPr>
            <p:cNvPr id="16" name="Oval 15"/>
            <p:cNvSpPr/>
            <p:nvPr/>
          </p:nvSpPr>
          <p:spPr>
            <a:xfrm>
              <a:off x="2693059" y="605"/>
              <a:ext cx="946504" cy="946504"/>
            </a:xfrm>
            <a:prstGeom prst="ellipse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55548"/>
                <a:satOff val="-4259"/>
                <a:lumOff val="1177"/>
                <a:alphaOff val="0"/>
              </a:schemeClr>
            </a:fillRef>
            <a:effectRef idx="3">
              <a:schemeClr val="accent4">
                <a:hueOff val="-355548"/>
                <a:satOff val="-4259"/>
                <a:lumOff val="1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8"/>
            <p:cNvSpPr/>
            <p:nvPr/>
          </p:nvSpPr>
          <p:spPr>
            <a:xfrm>
              <a:off x="2831671" y="139217"/>
              <a:ext cx="669280" cy="669280"/>
            </a:xfrm>
            <a:prstGeom prst="rect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06405" y="3139832"/>
            <a:ext cx="709878" cy="946504"/>
            <a:chOff x="3005795" y="1167752"/>
            <a:chExt cx="946504" cy="946504"/>
          </a:xfrm>
          <a:solidFill>
            <a:srgbClr val="25A9E0"/>
          </a:solidFill>
        </p:grpSpPr>
        <p:sp>
          <p:nvSpPr>
            <p:cNvPr id="14" name="Oval 13"/>
            <p:cNvSpPr/>
            <p:nvPr/>
          </p:nvSpPr>
          <p:spPr>
            <a:xfrm>
              <a:off x="3005795" y="1167752"/>
              <a:ext cx="946504" cy="946504"/>
            </a:xfrm>
            <a:prstGeom prst="ellipse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711096"/>
                <a:satOff val="-8517"/>
                <a:lumOff val="2353"/>
                <a:alphaOff val="0"/>
              </a:schemeClr>
            </a:fillRef>
            <a:effectRef idx="3">
              <a:schemeClr val="accent4">
                <a:hueOff val="-711096"/>
                <a:satOff val="-8517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0"/>
            <p:cNvSpPr/>
            <p:nvPr/>
          </p:nvSpPr>
          <p:spPr>
            <a:xfrm>
              <a:off x="3144407" y="1306364"/>
              <a:ext cx="669280" cy="669280"/>
            </a:xfrm>
            <a:prstGeom prst="rect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71853" y="4306980"/>
            <a:ext cx="709878" cy="946504"/>
            <a:chOff x="2693059" y="2334900"/>
            <a:chExt cx="946504" cy="946504"/>
          </a:xfrm>
          <a:solidFill>
            <a:srgbClr val="25A9E0"/>
          </a:solidFill>
        </p:grpSpPr>
        <p:sp>
          <p:nvSpPr>
            <p:cNvPr id="12" name="Oval 11"/>
            <p:cNvSpPr/>
            <p:nvPr/>
          </p:nvSpPr>
          <p:spPr>
            <a:xfrm>
              <a:off x="2693059" y="2334900"/>
              <a:ext cx="946504" cy="946504"/>
            </a:xfrm>
            <a:prstGeom prst="ellipse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066644"/>
                <a:satOff val="-12776"/>
                <a:lumOff val="3530"/>
                <a:alphaOff val="0"/>
              </a:schemeClr>
            </a:fillRef>
            <a:effectRef idx="3">
              <a:schemeClr val="accent4">
                <a:hueOff val="-1066644"/>
                <a:satOff val="-12776"/>
                <a:lumOff val="35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2831671" y="2473512"/>
              <a:ext cx="669280" cy="669280"/>
            </a:xfrm>
            <a:prstGeom prst="rect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51471" y="3259141"/>
            <a:ext cx="1090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Systems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68" y="2488337"/>
            <a:ext cx="1177131" cy="840634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777036" y="2766316"/>
            <a:ext cx="502716" cy="674605"/>
          </a:xfrm>
          <a:prstGeom prst="ellipse">
            <a:avLst/>
          </a:prstGeom>
          <a:solidFill>
            <a:srgbClr val="8C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9" idx="2"/>
          </p:cNvCxnSpPr>
          <p:nvPr/>
        </p:nvCxnSpPr>
        <p:spPr>
          <a:xfrm flipH="1" flipV="1">
            <a:off x="2579116" y="3103618"/>
            <a:ext cx="1197920" cy="1"/>
          </a:xfrm>
          <a:prstGeom prst="line">
            <a:avLst/>
          </a:prstGeom>
          <a:ln>
            <a:solidFill>
              <a:srgbClr val="8CC6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87250" y="2780577"/>
            <a:ext cx="115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ALT Coach</a:t>
            </a:r>
          </a:p>
        </p:txBody>
      </p:sp>
    </p:spTree>
    <p:extLst>
      <p:ext uri="{BB962C8B-B14F-4D97-AF65-F5344CB8AC3E}">
        <p14:creationId xmlns:p14="http://schemas.microsoft.com/office/powerpoint/2010/main" val="1129218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9" y="-3844564"/>
            <a:ext cx="8597419" cy="10788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138613"/>
            <a:ext cx="2589148" cy="1972685"/>
          </a:xfrm>
          <a:prstGeom prst="rect">
            <a:avLst/>
          </a:prstGeom>
        </p:spPr>
      </p:pic>
      <p:sp>
        <p:nvSpPr>
          <p:cNvPr id="4" name="Straight Connector 3"/>
          <p:cNvSpPr/>
          <p:nvPr/>
        </p:nvSpPr>
        <p:spPr>
          <a:xfrm rot="2562637">
            <a:off x="5143288" y="4269418"/>
            <a:ext cx="372032" cy="431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1577"/>
                </a:moveTo>
                <a:lnTo>
                  <a:pt x="496043" y="21577"/>
                </a:lnTo>
              </a:path>
            </a:pathLst>
          </a:custGeom>
          <a:noFill/>
          <a:ln>
            <a:solidFill>
              <a:srgbClr val="25A9E0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aight Connector 4"/>
          <p:cNvSpPr/>
          <p:nvPr/>
        </p:nvSpPr>
        <p:spPr>
          <a:xfrm>
            <a:off x="5192622" y="3591507"/>
            <a:ext cx="413783" cy="431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1577"/>
                </a:moveTo>
                <a:lnTo>
                  <a:pt x="551711" y="21577"/>
                </a:lnTo>
              </a:path>
            </a:pathLst>
          </a:custGeom>
          <a:noFill/>
          <a:ln>
            <a:solidFill>
              <a:srgbClr val="25A9E0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traight Connector 5"/>
          <p:cNvSpPr/>
          <p:nvPr/>
        </p:nvSpPr>
        <p:spPr>
          <a:xfrm rot="19037363">
            <a:off x="5143288" y="2913597"/>
            <a:ext cx="372032" cy="431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1577"/>
                </a:moveTo>
                <a:lnTo>
                  <a:pt x="496043" y="21577"/>
                </a:lnTo>
              </a:path>
            </a:pathLst>
          </a:custGeom>
          <a:noFill/>
          <a:ln>
            <a:solidFill>
              <a:srgbClr val="25A9E0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4186961" y="2824332"/>
            <a:ext cx="1183130" cy="1577507"/>
          </a:xfrm>
          <a:prstGeom prst="ellipse">
            <a:avLst/>
          </a:prstGeom>
          <a:solidFill>
            <a:srgbClr val="25A9E0"/>
          </a:solidFill>
          <a:ln>
            <a:solidFill>
              <a:srgbClr val="25A9E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5371853" y="1972685"/>
            <a:ext cx="709878" cy="946504"/>
            <a:chOff x="2693059" y="605"/>
            <a:chExt cx="946504" cy="946504"/>
          </a:xfrm>
          <a:solidFill>
            <a:srgbClr val="25A9E0"/>
          </a:solidFill>
        </p:grpSpPr>
        <p:sp>
          <p:nvSpPr>
            <p:cNvPr id="16" name="Oval 15"/>
            <p:cNvSpPr/>
            <p:nvPr/>
          </p:nvSpPr>
          <p:spPr>
            <a:xfrm>
              <a:off x="2693059" y="605"/>
              <a:ext cx="946504" cy="946504"/>
            </a:xfrm>
            <a:prstGeom prst="ellipse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55548"/>
                <a:satOff val="-4259"/>
                <a:lumOff val="1177"/>
                <a:alphaOff val="0"/>
              </a:schemeClr>
            </a:fillRef>
            <a:effectRef idx="3">
              <a:schemeClr val="accent4">
                <a:hueOff val="-355548"/>
                <a:satOff val="-4259"/>
                <a:lumOff val="1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8"/>
            <p:cNvSpPr/>
            <p:nvPr/>
          </p:nvSpPr>
          <p:spPr>
            <a:xfrm>
              <a:off x="2831671" y="139217"/>
              <a:ext cx="669280" cy="669280"/>
            </a:xfrm>
            <a:prstGeom prst="rect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06405" y="3139832"/>
            <a:ext cx="709878" cy="946504"/>
            <a:chOff x="3005795" y="1167752"/>
            <a:chExt cx="946504" cy="946504"/>
          </a:xfrm>
          <a:solidFill>
            <a:srgbClr val="25A9E0"/>
          </a:solidFill>
        </p:grpSpPr>
        <p:sp>
          <p:nvSpPr>
            <p:cNvPr id="14" name="Oval 13"/>
            <p:cNvSpPr/>
            <p:nvPr/>
          </p:nvSpPr>
          <p:spPr>
            <a:xfrm>
              <a:off x="3005795" y="1167752"/>
              <a:ext cx="946504" cy="946504"/>
            </a:xfrm>
            <a:prstGeom prst="ellipse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711096"/>
                <a:satOff val="-8517"/>
                <a:lumOff val="2353"/>
                <a:alphaOff val="0"/>
              </a:schemeClr>
            </a:fillRef>
            <a:effectRef idx="3">
              <a:schemeClr val="accent4">
                <a:hueOff val="-711096"/>
                <a:satOff val="-8517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0"/>
            <p:cNvSpPr/>
            <p:nvPr/>
          </p:nvSpPr>
          <p:spPr>
            <a:xfrm>
              <a:off x="3144407" y="1306364"/>
              <a:ext cx="669280" cy="669280"/>
            </a:xfrm>
            <a:prstGeom prst="rect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71853" y="4306980"/>
            <a:ext cx="709878" cy="946504"/>
            <a:chOff x="2693059" y="2334900"/>
            <a:chExt cx="946504" cy="946504"/>
          </a:xfrm>
          <a:solidFill>
            <a:srgbClr val="25A9E0"/>
          </a:solidFill>
        </p:grpSpPr>
        <p:sp>
          <p:nvSpPr>
            <p:cNvPr id="12" name="Oval 11"/>
            <p:cNvSpPr/>
            <p:nvPr/>
          </p:nvSpPr>
          <p:spPr>
            <a:xfrm>
              <a:off x="2693059" y="2334900"/>
              <a:ext cx="946504" cy="946504"/>
            </a:xfrm>
            <a:prstGeom prst="ellipse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066644"/>
                <a:satOff val="-12776"/>
                <a:lumOff val="3530"/>
                <a:alphaOff val="0"/>
              </a:schemeClr>
            </a:fillRef>
            <a:effectRef idx="3">
              <a:schemeClr val="accent4">
                <a:hueOff val="-1066644"/>
                <a:satOff val="-12776"/>
                <a:lumOff val="35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2831671" y="2473512"/>
              <a:ext cx="669280" cy="669280"/>
            </a:xfrm>
            <a:prstGeom prst="rect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29391" y="3237564"/>
            <a:ext cx="1090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Systems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68" y="2488337"/>
            <a:ext cx="1177131" cy="840634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777036" y="2766316"/>
            <a:ext cx="502716" cy="674605"/>
          </a:xfrm>
          <a:prstGeom prst="ellipse">
            <a:avLst/>
          </a:prstGeom>
          <a:solidFill>
            <a:srgbClr val="8C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9" idx="2"/>
          </p:cNvCxnSpPr>
          <p:nvPr/>
        </p:nvCxnSpPr>
        <p:spPr>
          <a:xfrm flipH="1" flipV="1">
            <a:off x="2579116" y="3103618"/>
            <a:ext cx="1197920" cy="1"/>
          </a:xfrm>
          <a:prstGeom prst="line">
            <a:avLst/>
          </a:prstGeom>
          <a:ln>
            <a:solidFill>
              <a:srgbClr val="8CC6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87250" y="2780577"/>
            <a:ext cx="115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ALT Coach</a:t>
            </a:r>
          </a:p>
        </p:txBody>
      </p:sp>
      <p:sp>
        <p:nvSpPr>
          <p:cNvPr id="22" name="Straight Connector 3"/>
          <p:cNvSpPr/>
          <p:nvPr/>
        </p:nvSpPr>
        <p:spPr>
          <a:xfrm rot="2569113">
            <a:off x="6233627" y="2857213"/>
            <a:ext cx="372032" cy="431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1577"/>
                </a:moveTo>
                <a:lnTo>
                  <a:pt x="496043" y="21577"/>
                </a:lnTo>
              </a:path>
            </a:pathLst>
          </a:custGeom>
          <a:noFill/>
          <a:ln>
            <a:solidFill>
              <a:srgbClr val="25A9E0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Straight Connector 4"/>
          <p:cNvSpPr/>
          <p:nvPr/>
        </p:nvSpPr>
        <p:spPr>
          <a:xfrm rot="6476">
            <a:off x="6282961" y="2179302"/>
            <a:ext cx="413783" cy="431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1577"/>
                </a:moveTo>
                <a:lnTo>
                  <a:pt x="551711" y="21577"/>
                </a:lnTo>
              </a:path>
            </a:pathLst>
          </a:custGeom>
          <a:noFill/>
          <a:ln>
            <a:solidFill>
              <a:srgbClr val="25A9E0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Straight Connector 5"/>
          <p:cNvSpPr/>
          <p:nvPr/>
        </p:nvSpPr>
        <p:spPr>
          <a:xfrm rot="19043839">
            <a:off x="6233627" y="1501392"/>
            <a:ext cx="372032" cy="431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1577"/>
                </a:moveTo>
                <a:lnTo>
                  <a:pt x="496043" y="21577"/>
                </a:lnTo>
              </a:path>
            </a:pathLst>
          </a:custGeom>
          <a:noFill/>
          <a:ln>
            <a:solidFill>
              <a:srgbClr val="25A9E0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Oval 24"/>
          <p:cNvSpPr/>
          <p:nvPr/>
        </p:nvSpPr>
        <p:spPr>
          <a:xfrm rot="6476">
            <a:off x="5271121" y="1428603"/>
            <a:ext cx="1183130" cy="1577507"/>
          </a:xfrm>
          <a:prstGeom prst="ellipse">
            <a:avLst/>
          </a:prstGeom>
          <a:solidFill>
            <a:srgbClr val="25A9E0"/>
          </a:solidFill>
          <a:ln>
            <a:solidFill>
              <a:srgbClr val="25A9E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" name="Group 27"/>
          <p:cNvGrpSpPr/>
          <p:nvPr/>
        </p:nvGrpSpPr>
        <p:grpSpPr>
          <a:xfrm rot="6476">
            <a:off x="6462192" y="560480"/>
            <a:ext cx="709878" cy="946504"/>
            <a:chOff x="2693059" y="605"/>
            <a:chExt cx="946504" cy="946504"/>
          </a:xfrm>
          <a:solidFill>
            <a:srgbClr val="25A9E0"/>
          </a:solidFill>
        </p:grpSpPr>
        <p:sp>
          <p:nvSpPr>
            <p:cNvPr id="29" name="Oval 28"/>
            <p:cNvSpPr/>
            <p:nvPr/>
          </p:nvSpPr>
          <p:spPr>
            <a:xfrm>
              <a:off x="2693059" y="605"/>
              <a:ext cx="946504" cy="946504"/>
            </a:xfrm>
            <a:prstGeom prst="ellipse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55548"/>
                <a:satOff val="-4259"/>
                <a:lumOff val="1177"/>
                <a:alphaOff val="0"/>
              </a:schemeClr>
            </a:fillRef>
            <a:effectRef idx="3">
              <a:schemeClr val="accent4">
                <a:hueOff val="-355548"/>
                <a:satOff val="-4259"/>
                <a:lumOff val="1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8"/>
            <p:cNvSpPr/>
            <p:nvPr/>
          </p:nvSpPr>
          <p:spPr>
            <a:xfrm>
              <a:off x="2831671" y="139217"/>
              <a:ext cx="669280" cy="669280"/>
            </a:xfrm>
            <a:prstGeom prst="rect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31" name="Group 30"/>
          <p:cNvGrpSpPr/>
          <p:nvPr/>
        </p:nvGrpSpPr>
        <p:grpSpPr>
          <a:xfrm rot="6476">
            <a:off x="6696744" y="1727627"/>
            <a:ext cx="709878" cy="946504"/>
            <a:chOff x="3005795" y="1167752"/>
            <a:chExt cx="946504" cy="946504"/>
          </a:xfrm>
          <a:solidFill>
            <a:srgbClr val="25A9E0"/>
          </a:solidFill>
        </p:grpSpPr>
        <p:sp>
          <p:nvSpPr>
            <p:cNvPr id="32" name="Oval 31"/>
            <p:cNvSpPr/>
            <p:nvPr/>
          </p:nvSpPr>
          <p:spPr>
            <a:xfrm>
              <a:off x="3005795" y="1167752"/>
              <a:ext cx="946504" cy="946504"/>
            </a:xfrm>
            <a:prstGeom prst="ellipse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711096"/>
                <a:satOff val="-8517"/>
                <a:lumOff val="2353"/>
                <a:alphaOff val="0"/>
              </a:schemeClr>
            </a:fillRef>
            <a:effectRef idx="3">
              <a:schemeClr val="accent4">
                <a:hueOff val="-711096"/>
                <a:satOff val="-8517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10"/>
            <p:cNvSpPr/>
            <p:nvPr/>
          </p:nvSpPr>
          <p:spPr>
            <a:xfrm>
              <a:off x="3144407" y="1306364"/>
              <a:ext cx="669280" cy="669280"/>
            </a:xfrm>
            <a:prstGeom prst="rect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34" name="Group 33"/>
          <p:cNvGrpSpPr/>
          <p:nvPr/>
        </p:nvGrpSpPr>
        <p:grpSpPr>
          <a:xfrm rot="6476">
            <a:off x="6462192" y="2894775"/>
            <a:ext cx="709878" cy="946504"/>
            <a:chOff x="2693059" y="2334900"/>
            <a:chExt cx="946504" cy="946504"/>
          </a:xfrm>
          <a:solidFill>
            <a:srgbClr val="25A9E0"/>
          </a:solidFill>
        </p:grpSpPr>
        <p:sp>
          <p:nvSpPr>
            <p:cNvPr id="35" name="Oval 34"/>
            <p:cNvSpPr/>
            <p:nvPr/>
          </p:nvSpPr>
          <p:spPr>
            <a:xfrm>
              <a:off x="2693059" y="2334900"/>
              <a:ext cx="946504" cy="946504"/>
            </a:xfrm>
            <a:prstGeom prst="ellipse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066644"/>
                <a:satOff val="-12776"/>
                <a:lumOff val="3530"/>
                <a:alphaOff val="0"/>
              </a:schemeClr>
            </a:fillRef>
            <a:effectRef idx="3">
              <a:schemeClr val="accent4">
                <a:hueOff val="-1066644"/>
                <a:satOff val="-12776"/>
                <a:lumOff val="35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12"/>
            <p:cNvSpPr/>
            <p:nvPr/>
          </p:nvSpPr>
          <p:spPr>
            <a:xfrm>
              <a:off x="2831671" y="2473512"/>
              <a:ext cx="669280" cy="669280"/>
            </a:xfrm>
            <a:prstGeom prst="rect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sp>
        <p:nvSpPr>
          <p:cNvPr id="37" name="TextBox 36"/>
          <p:cNvSpPr txBox="1"/>
          <p:nvPr/>
        </p:nvSpPr>
        <p:spPr>
          <a:xfrm rot="6476">
            <a:off x="5319730" y="1671471"/>
            <a:ext cx="1090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North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Phoenix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8" name="Straight Connector 3"/>
          <p:cNvSpPr/>
          <p:nvPr/>
        </p:nvSpPr>
        <p:spPr>
          <a:xfrm rot="2562637">
            <a:off x="6035883" y="5711562"/>
            <a:ext cx="372032" cy="431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1577"/>
                </a:moveTo>
                <a:lnTo>
                  <a:pt x="496043" y="21577"/>
                </a:lnTo>
              </a:path>
            </a:pathLst>
          </a:custGeom>
          <a:noFill/>
          <a:ln>
            <a:solidFill>
              <a:srgbClr val="25A9E0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Straight Connector 4"/>
          <p:cNvSpPr/>
          <p:nvPr/>
        </p:nvSpPr>
        <p:spPr>
          <a:xfrm>
            <a:off x="6085216" y="5033651"/>
            <a:ext cx="413783" cy="431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1577"/>
                </a:moveTo>
                <a:lnTo>
                  <a:pt x="551711" y="21577"/>
                </a:lnTo>
              </a:path>
            </a:pathLst>
          </a:custGeom>
          <a:noFill/>
          <a:ln>
            <a:solidFill>
              <a:srgbClr val="25A9E0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Oval 40"/>
          <p:cNvSpPr/>
          <p:nvPr/>
        </p:nvSpPr>
        <p:spPr>
          <a:xfrm>
            <a:off x="5079556" y="4266476"/>
            <a:ext cx="1183130" cy="1577507"/>
          </a:xfrm>
          <a:prstGeom prst="ellipse">
            <a:avLst/>
          </a:prstGeom>
          <a:solidFill>
            <a:srgbClr val="25A9E0"/>
          </a:solidFill>
          <a:ln>
            <a:solidFill>
              <a:srgbClr val="25A9E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5" name="Group 44"/>
          <p:cNvGrpSpPr/>
          <p:nvPr/>
        </p:nvGrpSpPr>
        <p:grpSpPr>
          <a:xfrm>
            <a:off x="6499000" y="4581976"/>
            <a:ext cx="709878" cy="946504"/>
            <a:chOff x="3005795" y="1167752"/>
            <a:chExt cx="946504" cy="946504"/>
          </a:xfrm>
          <a:solidFill>
            <a:srgbClr val="25A9E0"/>
          </a:solidFill>
        </p:grpSpPr>
        <p:sp>
          <p:nvSpPr>
            <p:cNvPr id="46" name="Oval 45"/>
            <p:cNvSpPr/>
            <p:nvPr/>
          </p:nvSpPr>
          <p:spPr>
            <a:xfrm>
              <a:off x="3005795" y="1167752"/>
              <a:ext cx="946504" cy="946504"/>
            </a:xfrm>
            <a:prstGeom prst="ellipse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711096"/>
                <a:satOff val="-8517"/>
                <a:lumOff val="2353"/>
                <a:alphaOff val="0"/>
              </a:schemeClr>
            </a:fillRef>
            <a:effectRef idx="3">
              <a:schemeClr val="accent4">
                <a:hueOff val="-711096"/>
                <a:satOff val="-8517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10"/>
            <p:cNvSpPr/>
            <p:nvPr/>
          </p:nvSpPr>
          <p:spPr>
            <a:xfrm>
              <a:off x="3144407" y="1306364"/>
              <a:ext cx="669280" cy="669280"/>
            </a:xfrm>
            <a:prstGeom prst="rect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64448" y="5749124"/>
            <a:ext cx="709878" cy="946504"/>
            <a:chOff x="2693059" y="2334900"/>
            <a:chExt cx="946504" cy="946504"/>
          </a:xfrm>
          <a:solidFill>
            <a:srgbClr val="25A9E0"/>
          </a:solidFill>
        </p:grpSpPr>
        <p:sp>
          <p:nvSpPr>
            <p:cNvPr id="49" name="Oval 48"/>
            <p:cNvSpPr/>
            <p:nvPr/>
          </p:nvSpPr>
          <p:spPr>
            <a:xfrm>
              <a:off x="2693059" y="2334900"/>
              <a:ext cx="946504" cy="946504"/>
            </a:xfrm>
            <a:prstGeom prst="ellipse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066644"/>
                <a:satOff val="-12776"/>
                <a:lumOff val="3530"/>
                <a:alphaOff val="0"/>
              </a:schemeClr>
            </a:fillRef>
            <a:effectRef idx="3">
              <a:schemeClr val="accent4">
                <a:hueOff val="-1066644"/>
                <a:satOff val="-12776"/>
                <a:lumOff val="35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Oval 12"/>
            <p:cNvSpPr/>
            <p:nvPr/>
          </p:nvSpPr>
          <p:spPr>
            <a:xfrm>
              <a:off x="2831671" y="2473512"/>
              <a:ext cx="669280" cy="669280"/>
            </a:xfrm>
            <a:prstGeom prst="rect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121986" y="4679708"/>
            <a:ext cx="109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West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Mesa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640615" y="5880414"/>
            <a:ext cx="709878" cy="946504"/>
            <a:chOff x="2693059" y="2334900"/>
            <a:chExt cx="946504" cy="946504"/>
          </a:xfrm>
          <a:solidFill>
            <a:srgbClr val="25A9E0"/>
          </a:solidFill>
        </p:grpSpPr>
        <p:sp>
          <p:nvSpPr>
            <p:cNvPr id="61" name="Oval 60"/>
            <p:cNvSpPr/>
            <p:nvPr/>
          </p:nvSpPr>
          <p:spPr>
            <a:xfrm>
              <a:off x="2693059" y="2334900"/>
              <a:ext cx="946504" cy="946504"/>
            </a:xfrm>
            <a:prstGeom prst="ellipse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066644"/>
                <a:satOff val="-12776"/>
                <a:lumOff val="3530"/>
                <a:alphaOff val="0"/>
              </a:schemeClr>
            </a:fillRef>
            <a:effectRef idx="3">
              <a:schemeClr val="accent4">
                <a:hueOff val="-1066644"/>
                <a:satOff val="-12776"/>
                <a:lumOff val="35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Oval 12"/>
            <p:cNvSpPr/>
            <p:nvPr/>
          </p:nvSpPr>
          <p:spPr>
            <a:xfrm>
              <a:off x="2831671" y="2473512"/>
              <a:ext cx="669280" cy="669280"/>
            </a:xfrm>
            <a:prstGeom prst="rect">
              <a:avLst/>
            </a:prstGeom>
            <a:grpFill/>
            <a:ln>
              <a:solidFill>
                <a:srgbClr val="25A9E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sp>
        <p:nvSpPr>
          <p:cNvPr id="63" name="Straight Connector 3"/>
          <p:cNvSpPr/>
          <p:nvPr/>
        </p:nvSpPr>
        <p:spPr>
          <a:xfrm rot="18502977" flipV="1">
            <a:off x="5030202" y="5729754"/>
            <a:ext cx="365979" cy="1919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1577"/>
                </a:moveTo>
                <a:lnTo>
                  <a:pt x="496043" y="21577"/>
                </a:lnTo>
              </a:path>
            </a:pathLst>
          </a:custGeom>
          <a:noFill/>
          <a:ln>
            <a:solidFill>
              <a:srgbClr val="25A9E0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14472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18" y="291807"/>
            <a:ext cx="2859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B3BFE0"/>
                </a:solidFill>
                <a:latin typeface="Arial Black" panose="020B0A04020102020204" pitchFamily="34" charset="0"/>
              </a:rPr>
              <a:t>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17" y="815027"/>
            <a:ext cx="372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CC641"/>
                </a:solidFill>
                <a:latin typeface="Century Gothic" panose="020B0502020202020204" pitchFamily="34" charset="0"/>
              </a:rPr>
              <a:t>Preventive health Collaborative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70574" b="12445"/>
          <a:stretch/>
        </p:blipFill>
        <p:spPr>
          <a:xfrm>
            <a:off x="0" y="1432560"/>
            <a:ext cx="2201488" cy="509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29" y="-1483288"/>
            <a:ext cx="6646964" cy="8341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1538" y="1184359"/>
            <a:ext cx="51732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800" dirty="0">
                <a:solidFill>
                  <a:srgbClr val="B3BFE0"/>
                </a:solidFill>
                <a:latin typeface="Arial Black" panose="020B0A04020102020204" pitchFamily="34" charset="0"/>
              </a:rPr>
              <a:t>Network</a:t>
            </a:r>
            <a:endParaRPr lang="en-US" sz="2800" dirty="0">
              <a:solidFill>
                <a:srgbClr val="8CC641"/>
              </a:solidFill>
              <a:latin typeface="Arial Black" panose="020B0A040201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CC641"/>
                </a:solidFill>
                <a:latin typeface="Arial Black" panose="020B0A04020102020204" pitchFamily="34" charset="0"/>
              </a:rPr>
              <a:t>Capacity Development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CC641"/>
                </a:solidFill>
                <a:latin typeface="Arial Black" panose="020B0A04020102020204" pitchFamily="34" charset="0"/>
              </a:rPr>
              <a:t>Information Sharing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CC641"/>
                </a:solidFill>
                <a:latin typeface="Arial Black" panose="020B0A04020102020204" pitchFamily="34" charset="0"/>
              </a:rPr>
              <a:t>Relationship Building</a:t>
            </a:r>
          </a:p>
        </p:txBody>
      </p:sp>
    </p:spTree>
    <p:extLst>
      <p:ext uri="{BB962C8B-B14F-4D97-AF65-F5344CB8AC3E}">
        <p14:creationId xmlns:p14="http://schemas.microsoft.com/office/powerpoint/2010/main" val="3639745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18" y="291807"/>
            <a:ext cx="2859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B3BFE0"/>
                </a:solidFill>
                <a:latin typeface="Arial Black" panose="020B0A04020102020204" pitchFamily="34" charset="0"/>
              </a:rPr>
              <a:t>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17" y="815027"/>
            <a:ext cx="372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CC641"/>
                </a:solidFill>
                <a:latin typeface="Century Gothic" panose="020B0502020202020204" pitchFamily="34" charset="0"/>
              </a:rPr>
              <a:t>Preventive health Collaborative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70574" b="12445"/>
          <a:stretch/>
        </p:blipFill>
        <p:spPr>
          <a:xfrm>
            <a:off x="0" y="1432560"/>
            <a:ext cx="2201488" cy="509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29" y="-1483288"/>
            <a:ext cx="6646964" cy="8341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1538" y="1184360"/>
            <a:ext cx="54040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B3BFE0"/>
                </a:solidFill>
                <a:latin typeface="Arial Black" panose="020B0A04020102020204" pitchFamily="34" charset="0"/>
              </a:rPr>
              <a:t>ALTs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CC641"/>
                </a:solidFill>
                <a:latin typeface="Arial Black" panose="020B0A04020102020204" pitchFamily="34" charset="0"/>
              </a:rPr>
              <a:t>Cross-Sectoral Projects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CC641"/>
                </a:solidFill>
                <a:latin typeface="Arial Black" panose="020B0A04020102020204" pitchFamily="34" charset="0"/>
              </a:rPr>
              <a:t>PSE Focused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CC641"/>
                </a:solidFill>
                <a:latin typeface="Arial Black" panose="020B0A04020102020204" pitchFamily="34" charset="0"/>
              </a:rPr>
              <a:t>Results Based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CC641"/>
                </a:solidFill>
                <a:latin typeface="Arial Black" panose="020B0A04020102020204" pitchFamily="34" charset="0"/>
              </a:rPr>
              <a:t>Adaptive Leadership</a:t>
            </a:r>
            <a:endParaRPr lang="en-US" sz="4400" dirty="0">
              <a:solidFill>
                <a:srgbClr val="8CC64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7" t="6577" r="45119" b="6074"/>
          <a:stretch/>
        </p:blipFill>
        <p:spPr>
          <a:xfrm>
            <a:off x="2201488" y="1216126"/>
            <a:ext cx="1901291" cy="55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20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18" y="291807"/>
            <a:ext cx="2859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B3BFE0"/>
                </a:solidFill>
                <a:latin typeface="Arial Black" panose="020B0A04020102020204" pitchFamily="34" charset="0"/>
              </a:rPr>
              <a:t>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17" y="815027"/>
            <a:ext cx="372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CC641"/>
                </a:solidFill>
                <a:latin typeface="Century Gothic" panose="020B0502020202020204" pitchFamily="34" charset="0"/>
              </a:rPr>
              <a:t>Preventive health Collaborative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70574" b="12445"/>
          <a:stretch/>
        </p:blipFill>
        <p:spPr>
          <a:xfrm>
            <a:off x="0" y="1432560"/>
            <a:ext cx="2201488" cy="509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29" y="-1483288"/>
            <a:ext cx="6646964" cy="8341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9264" y="1345480"/>
            <a:ext cx="32125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B3BFE0"/>
                </a:solidFill>
                <a:latin typeface="Arial Black" panose="020B0A04020102020204" pitchFamily="34" charset="0"/>
              </a:rPr>
              <a:t>Targeted </a:t>
            </a:r>
          </a:p>
          <a:p>
            <a:pPr algn="ctr"/>
            <a:r>
              <a:rPr lang="en-US" sz="4800" dirty="0">
                <a:solidFill>
                  <a:srgbClr val="B3BFE0"/>
                </a:solidFill>
                <a:latin typeface="Arial Black" panose="020B0A04020102020204" pitchFamily="34" charset="0"/>
              </a:rPr>
              <a:t>Pilot</a:t>
            </a:r>
          </a:p>
          <a:p>
            <a:pPr algn="ctr"/>
            <a:r>
              <a:rPr lang="en-US" sz="4800" dirty="0">
                <a:solidFill>
                  <a:srgbClr val="B3BFE0"/>
                </a:solidFill>
                <a:latin typeface="Arial Black" panose="020B0A04020102020204" pitchFamily="34" charset="0"/>
              </a:rPr>
              <a:t>Projects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7" t="6577" r="45119" b="6074"/>
          <a:stretch/>
        </p:blipFill>
        <p:spPr>
          <a:xfrm>
            <a:off x="2217631" y="1075000"/>
            <a:ext cx="1901291" cy="5523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6" r="19038"/>
          <a:stretch/>
        </p:blipFill>
        <p:spPr>
          <a:xfrm>
            <a:off x="4207369" y="1172587"/>
            <a:ext cx="1658787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22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243" y="214184"/>
            <a:ext cx="5428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8CC641"/>
                </a:solidFill>
                <a:latin typeface="Arial Black" panose="020B0A04020102020204" pitchFamily="34" charset="0"/>
              </a:rPr>
              <a:t>Table Discussion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402" y="1890616"/>
            <a:ext cx="86379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Does your coalition have roles, tasks and expectations?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What type of support &amp; authority is given to your Committee Chairs, Team Leads, Workgroup Leads?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Why are coalitions vague in articulating expectations, why don’t we ask for clarity? </a:t>
            </a:r>
          </a:p>
        </p:txBody>
      </p:sp>
    </p:spTree>
    <p:extLst>
      <p:ext uri="{BB962C8B-B14F-4D97-AF65-F5344CB8AC3E}">
        <p14:creationId xmlns:p14="http://schemas.microsoft.com/office/powerpoint/2010/main" val="2702878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9E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rial Black" panose="020B0A04020102020204" pitchFamily="34" charset="0"/>
              </a:rPr>
              <a:t>Power</a:t>
            </a:r>
            <a:endParaRPr lang="en-US" sz="8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485"/>
            <a:ext cx="9144000" cy="85386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Why CAN Forums?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6573" y="1698170"/>
            <a:ext cx="8510853" cy="1690290"/>
            <a:chOff x="334263" y="2448852"/>
            <a:chExt cx="8510853" cy="16902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6" r="7921"/>
            <a:stretch/>
          </p:blipFill>
          <p:spPr>
            <a:xfrm>
              <a:off x="334263" y="2448852"/>
              <a:ext cx="1965804" cy="168231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0" b="22694"/>
            <a:stretch/>
          </p:blipFill>
          <p:spPr>
            <a:xfrm>
              <a:off x="2494617" y="2448852"/>
              <a:ext cx="1980921" cy="167567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8" r="7583"/>
            <a:stretch/>
          </p:blipFill>
          <p:spPr>
            <a:xfrm flipH="1">
              <a:off x="6845559" y="2468307"/>
              <a:ext cx="1999557" cy="164592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86" r="13508"/>
            <a:stretch/>
          </p:blipFill>
          <p:spPr>
            <a:xfrm>
              <a:off x="4670088" y="2465790"/>
              <a:ext cx="1950725" cy="167335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185621" y="3768429"/>
            <a:ext cx="67727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Change starts with an initial, often highly personal, commitment to engage and move forward.                                    </a:t>
            </a:r>
          </a:p>
          <a:p>
            <a:pPr algn="ctr"/>
            <a:r>
              <a:rPr lang="en-US" sz="1600" dirty="0"/>
              <a:t>-Dr. Paul Light, Driving Social Change, 2011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95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4590" y="5429"/>
            <a:ext cx="4528751" cy="6858000"/>
          </a:xfrm>
          <a:prstGeom prst="rect">
            <a:avLst/>
          </a:prstGeom>
          <a:solidFill>
            <a:srgbClr val="73A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357370" y="1794818"/>
            <a:ext cx="2474441" cy="3284838"/>
          </a:xfrm>
          <a:prstGeom prst="ellipse">
            <a:avLst/>
          </a:prstGeom>
          <a:solidFill>
            <a:srgbClr val="8C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180" y="2926599"/>
            <a:ext cx="44984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73ADDA"/>
                </a:solidFill>
              </a:rPr>
              <a:t>Un-Organized</a:t>
            </a:r>
            <a:endParaRPr lang="en-US" sz="6600" dirty="0">
              <a:solidFill>
                <a:srgbClr val="73ADD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7517" y="2926600"/>
            <a:ext cx="3364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Organized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3773" y="2741934"/>
            <a:ext cx="25899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7517" y="3879352"/>
            <a:ext cx="344196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Organizations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Institutions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Funders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Political Parties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Media Associations</a:t>
            </a:r>
          </a:p>
        </p:txBody>
      </p:sp>
    </p:spTree>
    <p:extLst>
      <p:ext uri="{BB962C8B-B14F-4D97-AF65-F5344CB8AC3E}">
        <p14:creationId xmlns:p14="http://schemas.microsoft.com/office/powerpoint/2010/main" val="1435665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1329179"/>
          </a:xfrm>
          <a:prstGeom prst="rect">
            <a:avLst/>
          </a:prstGeom>
          <a:solidFill>
            <a:srgbClr val="8C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Can Non-Profits and </a:t>
            </a:r>
            <a:r>
              <a:rPr lang="en-US" sz="3600" dirty="0" err="1">
                <a:latin typeface="Century Gothic" panose="020B0502020202020204" pitchFamily="34" charset="0"/>
              </a:rPr>
              <a:t>Gov</a:t>
            </a:r>
            <a:r>
              <a:rPr lang="en-US" sz="3600" dirty="0">
                <a:latin typeface="Century Gothic" panose="020B0502020202020204" pitchFamily="34" charset="0"/>
              </a:rPr>
              <a:t> Programs Advocate?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103" y="2073813"/>
            <a:ext cx="8859794" cy="594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dirty="0">
                <a:solidFill>
                  <a:srgbClr val="73ADDA"/>
                </a:solidFill>
                <a:latin typeface="Arial Black" panose="020B0A04020102020204" pitchFamily="34" charset="0"/>
              </a:rPr>
              <a:t>Yes, but we cannot Lobby</a:t>
            </a:r>
          </a:p>
          <a:p>
            <a:pPr lvl="1"/>
            <a:endParaRPr lang="en-US" sz="3600" dirty="0">
              <a:solidFill>
                <a:srgbClr val="73ADDA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We can do: Research, Analysis, Issue Framing, Educate the public, Media Advocacy, Executive Branch Advocacy, Administrative Advocacy, Legislative Education, Judicial Branch Advocacy, Voter Registration, Voter Education.</a:t>
            </a:r>
          </a:p>
        </p:txBody>
      </p:sp>
    </p:spTree>
    <p:extLst>
      <p:ext uri="{BB962C8B-B14F-4D97-AF65-F5344CB8AC3E}">
        <p14:creationId xmlns:p14="http://schemas.microsoft.com/office/powerpoint/2010/main" val="2783181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45" y="556181"/>
            <a:ext cx="4588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3ADDA"/>
                </a:solidFill>
                <a:latin typeface="Arial Black" panose="020B0A04020102020204" pitchFamily="34" charset="0"/>
              </a:rPr>
              <a:t>What is Community Organizing?</a:t>
            </a:r>
          </a:p>
        </p:txBody>
      </p:sp>
    </p:spTree>
    <p:extLst>
      <p:ext uri="{BB962C8B-B14F-4D97-AF65-F5344CB8AC3E}">
        <p14:creationId xmlns:p14="http://schemas.microsoft.com/office/powerpoint/2010/main" val="1160951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45" y="556182"/>
            <a:ext cx="6030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3ADDA"/>
                </a:solidFill>
                <a:latin typeface="Arial Black" panose="020B0A04020102020204" pitchFamily="34" charset="0"/>
              </a:rPr>
              <a:t>Community Organizing Efforts: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417" y="1913642"/>
            <a:ext cx="8300377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Analyze their community’s power structure and build the power necessary to change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Prioritize leadership by people who are most affected by the issues of concern, rather than those who are professionally or politically involved in working on those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Develop a capacity for conflict when it is necessary to drive important changes in policies and systems.</a:t>
            </a:r>
          </a:p>
        </p:txBody>
      </p:sp>
    </p:spTree>
    <p:extLst>
      <p:ext uri="{BB962C8B-B14F-4D97-AF65-F5344CB8AC3E}">
        <p14:creationId xmlns:p14="http://schemas.microsoft.com/office/powerpoint/2010/main" val="3807135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4590" y="5429"/>
            <a:ext cx="4528751" cy="6858000"/>
          </a:xfrm>
          <a:prstGeom prst="rect">
            <a:avLst/>
          </a:prstGeom>
          <a:solidFill>
            <a:srgbClr val="73A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357370" y="1794818"/>
            <a:ext cx="2474441" cy="3284838"/>
          </a:xfrm>
          <a:prstGeom prst="ellipse">
            <a:avLst/>
          </a:prstGeom>
          <a:solidFill>
            <a:srgbClr val="8C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0064" y="2926599"/>
            <a:ext cx="37140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73ADDA"/>
                </a:solidFill>
              </a:rPr>
              <a:t>Institutions</a:t>
            </a:r>
            <a:endParaRPr lang="en-US" sz="6600" dirty="0">
              <a:solidFill>
                <a:srgbClr val="73ADD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334" y="2926599"/>
            <a:ext cx="38211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Community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8033" y="2741933"/>
            <a:ext cx="2983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3096599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997724" cy="6858000"/>
          </a:xfrm>
          <a:prstGeom prst="rect">
            <a:avLst/>
          </a:prstGeom>
          <a:solidFill>
            <a:srgbClr val="73A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Institutional</a:t>
            </a:r>
          </a:p>
          <a:p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Technical Expertise</a:t>
            </a:r>
          </a:p>
          <a:p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Data Driven</a:t>
            </a:r>
          </a:p>
          <a:p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Small PSE Focused</a:t>
            </a:r>
          </a:p>
          <a:p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Conflict Adverse</a:t>
            </a:r>
          </a:p>
        </p:txBody>
      </p:sp>
      <p:sp>
        <p:nvSpPr>
          <p:cNvPr id="3" name="Rectangle 2"/>
          <p:cNvSpPr/>
          <p:nvPr/>
        </p:nvSpPr>
        <p:spPr>
          <a:xfrm>
            <a:off x="6136849" y="0"/>
            <a:ext cx="3007151" cy="6858000"/>
          </a:xfrm>
          <a:prstGeom prst="rect">
            <a:avLst/>
          </a:prstGeom>
          <a:solidFill>
            <a:srgbClr val="8C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Community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Organizing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Resident Leadership</a:t>
            </a:r>
          </a:p>
          <a:p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Lived Experience</a:t>
            </a:r>
          </a:p>
          <a:p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Big P Advocacy </a:t>
            </a:r>
          </a:p>
          <a:p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Capacity for Conflict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1487" y="1"/>
            <a:ext cx="182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99E23"/>
                </a:solidFill>
                <a:latin typeface="Arial Black" panose="020B0A04020102020204" pitchFamily="34" charset="0"/>
              </a:rPr>
              <a:t>Hybrid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9242" y="1668544"/>
            <a:ext cx="2934093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Do we institutionalize community organizing through Capacity Development and training of current staff?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Do we intentionally hire community organizers to staff more coalitions?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How do we include Community Organizing Organizations in our Coalitions?</a:t>
            </a:r>
          </a:p>
        </p:txBody>
      </p:sp>
    </p:spTree>
    <p:extLst>
      <p:ext uri="{BB962C8B-B14F-4D97-AF65-F5344CB8AC3E}">
        <p14:creationId xmlns:p14="http://schemas.microsoft.com/office/powerpoint/2010/main" val="3934139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739" y="322025"/>
            <a:ext cx="27735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3ADDA"/>
                </a:solidFill>
                <a:latin typeface="Arial Black" panose="020B0A04020102020204" pitchFamily="34" charset="0"/>
              </a:rPr>
              <a:t>In closing…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665" y="1791093"/>
            <a:ext cx="8248529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Are we really ready to challenge the status quo? 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Are you ready for the accountability that systems change work asks of you? 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Are you ready to hold the people with power over you and our communities accountable?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400" dirty="0">
                <a:solidFill>
                  <a:srgbClr val="73ADDA"/>
                </a:solidFill>
                <a:latin typeface="Arial Black" panose="020B0A04020102020204" pitchFamily="34" charset="0"/>
              </a:rPr>
              <a:t>Please write down 3-5 action steps you will follow up with in the next 2-4 weeks. What do you need to learn, Who do you need to talk to, what do you need to do? 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29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926" y="373316"/>
            <a:ext cx="33886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73ADDA"/>
                </a:solidFill>
                <a:latin typeface="Arial Black" panose="020B0A04020102020204" pitchFamily="34" charset="0"/>
              </a:rPr>
              <a:t>Thank you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927" y="2467897"/>
            <a:ext cx="900707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4DB9AF"/>
                </a:solidFill>
                <a:latin typeface="Franklin Gothic Heavy" panose="020B0903020102020204" pitchFamily="34" charset="0"/>
              </a:rPr>
              <a:t>Jeff Zetino</a:t>
            </a:r>
          </a:p>
          <a:p>
            <a:r>
              <a:rPr lang="en-US" sz="2400" i="1" dirty="0">
                <a:solidFill>
                  <a:srgbClr val="4DB9AF"/>
                </a:solidFill>
                <a:latin typeface="Franklin Gothic Heavy" panose="020B0903020102020204" pitchFamily="34" charset="0"/>
              </a:rPr>
              <a:t>Preventive Health Collaborative</a:t>
            </a:r>
          </a:p>
          <a:p>
            <a:r>
              <a:rPr lang="en-US" sz="2400" i="1" dirty="0">
                <a:solidFill>
                  <a:srgbClr val="4DB9AF"/>
                </a:solidFill>
                <a:latin typeface="Franklin Gothic Heavy" panose="020B0903020102020204" pitchFamily="34" charset="0"/>
              </a:rPr>
              <a:t>Maricopa County Department of Public health </a:t>
            </a:r>
          </a:p>
          <a:p>
            <a:r>
              <a:rPr lang="en-US" sz="2400" i="1" dirty="0">
                <a:solidFill>
                  <a:srgbClr val="4DB9AF"/>
                </a:solidFill>
                <a:latin typeface="Franklin Gothic Heavy" panose="020B0903020102020204" pitchFamily="34" charset="0"/>
              </a:rPr>
              <a:t>Consultant and Faculty for VHF Agents of Community Transformation </a:t>
            </a:r>
          </a:p>
          <a:p>
            <a:endParaRPr lang="en-US" sz="2400" i="1" dirty="0">
              <a:solidFill>
                <a:srgbClr val="4DB9AF"/>
              </a:solidFill>
              <a:latin typeface="Franklin Gothic Heavy" panose="020B0903020102020204" pitchFamily="34" charset="0"/>
            </a:endParaRPr>
          </a:p>
          <a:p>
            <a:r>
              <a:rPr lang="en-US" sz="2400" i="1" dirty="0">
                <a:solidFill>
                  <a:srgbClr val="8CC641"/>
                </a:solidFill>
                <a:latin typeface="Franklin Gothic Heavy" panose="020B0903020102020204" pitchFamily="34" charset="0"/>
                <a:hlinkClick r:id="rId2"/>
              </a:rPr>
              <a:t>JeffreyZetino@mail.Maricopa.gov</a:t>
            </a:r>
            <a:endParaRPr lang="en-US" sz="2400" i="1" dirty="0">
              <a:solidFill>
                <a:srgbClr val="8CC641"/>
              </a:solidFill>
              <a:latin typeface="Franklin Gothic Heavy" panose="020B0903020102020204" pitchFamily="34" charset="0"/>
            </a:endParaRPr>
          </a:p>
          <a:p>
            <a:r>
              <a:rPr lang="en-US" sz="2400" i="1" dirty="0">
                <a:solidFill>
                  <a:srgbClr val="8CC641"/>
                </a:solidFill>
                <a:latin typeface="Franklin Gothic Heavy" panose="020B0903020102020204" pitchFamily="34" charset="0"/>
              </a:rPr>
              <a:t>602.300.7025</a:t>
            </a:r>
          </a:p>
          <a:p>
            <a:endParaRPr lang="en-US" dirty="0">
              <a:solidFill>
                <a:srgbClr val="73ADD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02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316" y="537162"/>
            <a:ext cx="2422811" cy="4246418"/>
          </a:xfrm>
        </p:spPr>
        <p:txBody>
          <a:bodyPr/>
          <a:lstStyle/>
          <a:p>
            <a:r>
              <a:rPr lang="en-US" sz="5400" dirty="0">
                <a:latin typeface="Rockwell Extra Bold" panose="02060903040505020403" pitchFamily="18" charset="0"/>
              </a:rPr>
              <a:t>Strong Teams Usually Have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3186" y="249382"/>
            <a:ext cx="3892549" cy="611447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Clarity of Purpose</a:t>
            </a:r>
          </a:p>
          <a:p>
            <a:pPr lvl="1"/>
            <a:r>
              <a:rPr lang="en-US" dirty="0">
                <a:latin typeface="+mj-lt"/>
              </a:rPr>
              <a:t>We know why we are here, We know why we exist.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Well Articulated Plan </a:t>
            </a:r>
          </a:p>
          <a:p>
            <a:pPr lvl="1"/>
            <a:r>
              <a:rPr lang="en-US" dirty="0">
                <a:latin typeface="+mj-lt"/>
              </a:rPr>
              <a:t>That addresses Culture, Regulation or Systems Change Efforts.</a:t>
            </a:r>
            <a:endParaRPr lang="en-US" dirty="0"/>
          </a:p>
          <a:p>
            <a:r>
              <a:rPr lang="en-US" dirty="0">
                <a:latin typeface="Arial Black" panose="020B0A04020102020204" pitchFamily="34" charset="0"/>
              </a:rPr>
              <a:t>Clear Roles &amp; Tasks</a:t>
            </a:r>
          </a:p>
          <a:p>
            <a:pPr lvl="1"/>
            <a:r>
              <a:rPr lang="en-US" dirty="0"/>
              <a:t>Why am I here? What am I contributing? What is my role? What am I expected to do?</a:t>
            </a:r>
          </a:p>
          <a:p>
            <a:r>
              <a:rPr lang="en-US" dirty="0">
                <a:latin typeface="Arial Black" panose="020B0A04020102020204" pitchFamily="34" charset="0"/>
              </a:rPr>
              <a:t>Accountability to One Another  </a:t>
            </a:r>
          </a:p>
          <a:p>
            <a:pPr lvl="1"/>
            <a:r>
              <a:rPr lang="en-US" dirty="0">
                <a:latin typeface="+mj-lt"/>
              </a:rPr>
              <a:t>Accountability based on strong relationships to one another.</a:t>
            </a:r>
          </a:p>
          <a:p>
            <a:pPr lvl="1"/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77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/>
          <a:p>
            <a:pPr algn="r"/>
            <a:fld id="{0554C778-0530-4BCE-9DB0-01CA00DCF6E9}" type="datetime1">
              <a:rPr lang="en-US" smtClean="0"/>
              <a:t>8/5/2019</a:t>
            </a:fld>
            <a:endParaRPr lang="en-US" dirty="0"/>
          </a:p>
        </p:txBody>
      </p:sp>
      <p:pic>
        <p:nvPicPr>
          <p:cNvPr id="5" name="Picture 4" descr="VitalystLogo-GreyTag-FNL-CMYK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t="30992" r="19951" b="31591"/>
          <a:stretch/>
        </p:blipFill>
        <p:spPr>
          <a:xfrm>
            <a:off x="2848429" y="456496"/>
            <a:ext cx="3368716" cy="1621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152" y="2686099"/>
            <a:ext cx="33990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Jeffrey Zetino, MPA, MSW</a:t>
            </a:r>
          </a:p>
          <a:p>
            <a:pPr algn="ctr"/>
            <a:r>
              <a:rPr lang="en-US" b="1" dirty="0"/>
              <a:t>Preventative Health Collaborative</a:t>
            </a:r>
          </a:p>
          <a:p>
            <a:pPr algn="ctr"/>
            <a:r>
              <a:rPr lang="en-US" b="1" dirty="0"/>
              <a:t>Maricopa County Public Health</a:t>
            </a:r>
            <a:endParaRPr lang="en-US" dirty="0"/>
          </a:p>
          <a:p>
            <a:pPr algn="ctr"/>
            <a:r>
              <a:rPr lang="en-US" u="sng" dirty="0">
                <a:hlinkClick r:id="rId4"/>
              </a:rPr>
              <a:t>JeffreyZetino@mail.Maricopa.gov</a:t>
            </a:r>
          </a:p>
          <a:p>
            <a:pPr algn="ctr"/>
            <a:r>
              <a:rPr lang="en-US" dirty="0">
                <a:hlinkClick r:id="rId5"/>
              </a:rPr>
              <a:t>www.setforlifeaz.org</a:t>
            </a:r>
            <a:endParaRPr lang="en-US" dirty="0"/>
          </a:p>
          <a:p>
            <a:pPr algn="ctr"/>
            <a:r>
              <a:rPr lang="en-US" dirty="0"/>
              <a:t>(602) 506-6900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54398" y="4219208"/>
            <a:ext cx="39323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Dr. Raquel Gutierrez</a:t>
            </a:r>
          </a:p>
          <a:p>
            <a:pPr algn="ctr"/>
            <a:r>
              <a:rPr lang="en-US" dirty="0"/>
              <a:t>Director of Strategic Learning &amp; Practice</a:t>
            </a:r>
          </a:p>
          <a:p>
            <a:pPr algn="ctr"/>
            <a:r>
              <a:rPr lang="en-US" b="1" dirty="0" err="1"/>
              <a:t>Vitalyst</a:t>
            </a:r>
            <a:r>
              <a:rPr lang="en-US" b="1" dirty="0"/>
              <a:t> Health Foundation </a:t>
            </a:r>
            <a:endParaRPr lang="en-US" dirty="0"/>
          </a:p>
          <a:p>
            <a:pPr algn="ctr"/>
            <a:r>
              <a:rPr lang="en-US" u="sng" dirty="0">
                <a:hlinkClick r:id="rId4"/>
              </a:rPr>
              <a:t>Rgutierrez@VitalystHealth.org</a:t>
            </a:r>
          </a:p>
          <a:p>
            <a:pPr algn="ctr"/>
            <a:r>
              <a:rPr lang="en-US" dirty="0"/>
              <a:t>www.VitalystHealth.org</a:t>
            </a:r>
          </a:p>
          <a:p>
            <a:pPr algn="ctr"/>
            <a:r>
              <a:rPr lang="is-IS" dirty="0"/>
              <a:t>(602) 385-6500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60061" y="2686099"/>
            <a:ext cx="29513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Jennifer Bonnett, MPA </a:t>
            </a:r>
          </a:p>
          <a:p>
            <a:pPr algn="ctr"/>
            <a:r>
              <a:rPr lang="en-US" b="1" dirty="0"/>
              <a:t>JHB Executive Consultants</a:t>
            </a:r>
            <a:endParaRPr lang="en-US" dirty="0"/>
          </a:p>
          <a:p>
            <a:pPr algn="ctr"/>
            <a:r>
              <a:rPr lang="en-US" u="sng" dirty="0">
                <a:hlinkClick r:id="rId4"/>
              </a:rPr>
              <a:t>jennifer@jhbconsultants.com</a:t>
            </a:r>
          </a:p>
          <a:p>
            <a:pPr algn="ctr"/>
            <a:r>
              <a:rPr lang="en-US" dirty="0">
                <a:hlinkClick r:id="rId6"/>
              </a:rPr>
              <a:t>www.jhbconsultants.com</a:t>
            </a:r>
            <a:endParaRPr lang="en-US" dirty="0"/>
          </a:p>
          <a:p>
            <a:pPr algn="ctr"/>
            <a:r>
              <a:rPr lang="is-IS" dirty="0"/>
              <a:t>(602) 529-4697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5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278" y="425003"/>
            <a:ext cx="1352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CAN Forum</a:t>
            </a:r>
          </a:p>
        </p:txBody>
      </p:sp>
      <p:sp>
        <p:nvSpPr>
          <p:cNvPr id="6" name="Rectangle 5"/>
          <p:cNvSpPr/>
          <p:nvPr/>
        </p:nvSpPr>
        <p:spPr>
          <a:xfrm>
            <a:off x="6659593" y="3079902"/>
            <a:ext cx="16871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Continual Learning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Self Motivation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0" y="5775917"/>
            <a:ext cx="1348634" cy="64008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43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HF-ClosingScre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1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Agenda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0863" y="1568044"/>
            <a:ext cx="701401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Vitalyst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Health Foundation overview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Year of Healthy Communities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Table introductions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CAN Forums 2017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Desired results for today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Guest presenter, Jeff </a:t>
            </a:r>
            <a:r>
              <a:rPr lang="en-US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Zetino</a:t>
            </a:r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February 21, 2017</a:t>
            </a:r>
          </a:p>
        </p:txBody>
      </p:sp>
    </p:spTree>
    <p:extLst>
      <p:ext uri="{BB962C8B-B14F-4D97-AF65-F5344CB8AC3E}">
        <p14:creationId xmlns:p14="http://schemas.microsoft.com/office/powerpoint/2010/main" val="405481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ments of healthy commun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91" y="1376573"/>
            <a:ext cx="4291449" cy="429609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47591" y="32241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</a:rPr>
              <a:t>Table Introductions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52534" y="2001126"/>
            <a:ext cx="31817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Name</a:t>
            </a:r>
          </a:p>
          <a:p>
            <a:endParaRPr lang="en-US" sz="2400" dirty="0"/>
          </a:p>
          <a:p>
            <a:r>
              <a:rPr lang="en-US" sz="2400" dirty="0"/>
              <a:t>Organization/Affiliation</a:t>
            </a:r>
          </a:p>
          <a:p>
            <a:endParaRPr lang="en-US" sz="2400" dirty="0"/>
          </a:p>
          <a:p>
            <a:r>
              <a:rPr lang="en-US" sz="2400" dirty="0"/>
              <a:t>Briefly describe where  your work fits into the Elements of Healthy Community</a:t>
            </a:r>
          </a:p>
        </p:txBody>
      </p:sp>
    </p:spTree>
    <p:extLst>
      <p:ext uri="{BB962C8B-B14F-4D97-AF65-F5344CB8AC3E}">
        <p14:creationId xmlns:p14="http://schemas.microsoft.com/office/powerpoint/2010/main" val="258855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974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</a:rPr>
              <a:t>2017 CAN Forums: Advocacy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686501"/>
              </p:ext>
            </p:extLst>
          </p:nvPr>
        </p:nvGraphicFramePr>
        <p:xfrm>
          <a:off x="457200" y="1600200"/>
          <a:ext cx="8229600" cy="426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spc="600" baseline="0" dirty="0"/>
                        <a:t>YEAR OF HEALTHY COMMUNITIES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spc="600" dirty="0">
                          <a:solidFill>
                            <a:schemeClr val="bg1"/>
                          </a:solidFill>
                        </a:rPr>
                        <a:t>ADVOCACY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The</a:t>
                      </a:r>
                      <a:r>
                        <a:rPr lang="en-US" sz="24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Story</a:t>
                      </a:r>
                      <a:endParaRPr 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The People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The Resources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The Action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February 21,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May 25,</a:t>
                      </a:r>
                      <a:r>
                        <a:rPr lang="en-US" sz="2000" baseline="0" dirty="0"/>
                        <a:t> 2017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August 24,</a:t>
                      </a:r>
                      <a:r>
                        <a:rPr lang="en-US" sz="2000" baseline="0" dirty="0"/>
                        <a:t> 2017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November 16,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Desert Willow Conference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Roosevelt</a:t>
                      </a:r>
                      <a:r>
                        <a:rPr lang="en-US" sz="2000" baseline="0" dirty="0"/>
                        <a:t> Wellness Center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Roosevelt</a:t>
                      </a:r>
                      <a:r>
                        <a:rPr lang="en-US" sz="2000" baseline="0" dirty="0"/>
                        <a:t> Wellness Center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Roosevelt</a:t>
                      </a:r>
                      <a:r>
                        <a:rPr lang="en-US" sz="2000" baseline="0" dirty="0"/>
                        <a:t> Wellness Center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Building the 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Building the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Building and aligning</a:t>
                      </a:r>
                      <a:r>
                        <a:rPr lang="en-US" sz="2400" baseline="0" dirty="0"/>
                        <a:t> resources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Taking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</a:rPr>
              <a:t>Specific Desired Results </a:t>
            </a:r>
            <a:b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</a:rPr>
              <a:t>of Today’s Session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6454"/>
            <a:ext cx="8229600" cy="4359709"/>
          </a:xfrm>
        </p:spPr>
        <p:txBody>
          <a:bodyPr/>
          <a:lstStyle/>
          <a:p>
            <a:r>
              <a:rPr lang="en-US" sz="2800" dirty="0"/>
              <a:t>Identify the elements of a healthy coalition in advocacy</a:t>
            </a:r>
          </a:p>
          <a:p>
            <a:r>
              <a:rPr lang="en-US" sz="2800" dirty="0"/>
              <a:t>Understand the basics of the boundaries of their role, authority and task in the work they do in advocacy</a:t>
            </a:r>
          </a:p>
          <a:p>
            <a:r>
              <a:rPr lang="en-US" sz="2800" dirty="0"/>
              <a:t>Recognize the importance of building a shared vision and common outcomes </a:t>
            </a:r>
          </a:p>
          <a:p>
            <a:r>
              <a:rPr lang="en-US" sz="2800" dirty="0"/>
              <a:t>Build networks and coalitions that promote specific causes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/>
          <a:p>
            <a:pPr algn="r"/>
            <a:fld id="{DCC073E9-426F-4A2C-9E9E-E26DDF1DBD2B}" type="datetime1">
              <a:rPr lang="en-US" smtClean="0"/>
              <a:t>8/5/2019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0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</a:rPr>
              <a:t>Guest Presenter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482" y="2142969"/>
            <a:ext cx="4241317" cy="3695327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Jeffrey Zetino                                         </a:t>
            </a:r>
            <a:r>
              <a:rPr lang="en-US" dirty="0"/>
              <a:t>Preventative Health Collaborative Supervisor Maricopa County Public Health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ullSizeRen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29" y="1271304"/>
            <a:ext cx="3039890" cy="456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77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6026</TotalTime>
  <Words>1258</Words>
  <Application>Microsoft Office PowerPoint</Application>
  <PresentationFormat>On-screen Show (4:3)</PresentationFormat>
  <Paragraphs>360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Arial Black</vt:lpstr>
      <vt:lpstr>Calibri</vt:lpstr>
      <vt:lpstr>Cambria</vt:lpstr>
      <vt:lpstr>Century Gothic</vt:lpstr>
      <vt:lpstr>Franklin Gothic Heavy</vt:lpstr>
      <vt:lpstr>Rockwell Extra Bold</vt:lpstr>
      <vt:lpstr>Segoe UI Light</vt:lpstr>
      <vt:lpstr>Segoe UI Semibold</vt:lpstr>
      <vt:lpstr>Office Theme</vt:lpstr>
      <vt:lpstr>Advocacy: The People </vt:lpstr>
      <vt:lpstr>Welcome</vt:lpstr>
      <vt:lpstr>Why CAN Forums?</vt:lpstr>
      <vt:lpstr>PowerPoint Presentation</vt:lpstr>
      <vt:lpstr>Agenda</vt:lpstr>
      <vt:lpstr>PowerPoint Presentation</vt:lpstr>
      <vt:lpstr>2017 CAN Forums: Advocacy</vt:lpstr>
      <vt:lpstr>Specific Desired Results  of Today’s Session</vt:lpstr>
      <vt:lpstr>Guest Presenter</vt:lpstr>
      <vt:lpstr>ADVOCACY  Building the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Proliferation of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Strong Teams Usually Have</vt:lpstr>
      <vt:lpstr>PowerPoint Presentation</vt:lpstr>
      <vt:lpstr>PowerPoint Presentation</vt:lpstr>
    </vt:vector>
  </TitlesOfParts>
  <Company>Chalk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Heard</dc:creator>
  <cp:lastModifiedBy>Kelsey Otten</cp:lastModifiedBy>
  <cp:revision>127</cp:revision>
  <cp:lastPrinted>2016-07-25T15:15:13Z</cp:lastPrinted>
  <dcterms:created xsi:type="dcterms:W3CDTF">2016-03-24T19:38:35Z</dcterms:created>
  <dcterms:modified xsi:type="dcterms:W3CDTF">2019-08-05T19:08:05Z</dcterms:modified>
</cp:coreProperties>
</file>